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8" r:id="rId3"/>
    <p:sldMasterId id="2147483708" r:id="rId4"/>
  </p:sldMasterIdLst>
  <p:notesMasterIdLst>
    <p:notesMasterId r:id="rId15"/>
  </p:notesMasterIdLst>
  <p:sldIdLst>
    <p:sldId id="298" r:id="rId5"/>
    <p:sldId id="401" r:id="rId6"/>
    <p:sldId id="404" r:id="rId7"/>
    <p:sldId id="403" r:id="rId8"/>
    <p:sldId id="260" r:id="rId9"/>
    <p:sldId id="262" r:id="rId10"/>
    <p:sldId id="265" r:id="rId11"/>
    <p:sldId id="256" r:id="rId12"/>
    <p:sldId id="266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9" d="100"/>
          <a:sy n="69" d="100"/>
        </p:scale>
        <p:origin x="5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1C918-D1EF-47BC-B6CB-12C3EF4D8DAD}" type="datetimeFigureOut">
              <a:rPr lang="en-GB" smtClean="0"/>
              <a:t>07/05/2024</a:t>
            </a:fld>
            <a:endParaRPr lang="en-GB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GB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C9B05-601A-4551-97B8-B2215A4983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3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1200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C9B05-601A-4551-97B8-B2215A4983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33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sv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Images/ut_logo.svg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3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910404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925821" y="3666178"/>
            <a:ext cx="10351780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15" name="Rett linje 14"/>
          <p:cNvCxnSpPr/>
          <p:nvPr userDrawn="1"/>
        </p:nvCxnSpPr>
        <p:spPr>
          <a:xfrm flipV="1">
            <a:off x="2920080" y="3750274"/>
            <a:ext cx="9271923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 userDrawn="1"/>
        </p:nvCxnSpPr>
        <p:spPr>
          <a:xfrm rot="16200000" flipH="1">
            <a:off x="7138015" y="3355723"/>
            <a:ext cx="4297813" cy="2706740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/>
          <p:cNvCxnSpPr/>
          <p:nvPr userDrawn="1"/>
        </p:nvCxnSpPr>
        <p:spPr>
          <a:xfrm>
            <a:off x="7160197" y="4006213"/>
            <a:ext cx="5031807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rot="5400000">
            <a:off x="4059664" y="1682286"/>
            <a:ext cx="6858000" cy="3493429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tt linje 27"/>
          <p:cNvCxnSpPr/>
          <p:nvPr userDrawn="1"/>
        </p:nvCxnSpPr>
        <p:spPr>
          <a:xfrm>
            <a:off x="1054100" y="3470437"/>
            <a:ext cx="6106096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Bilde 19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9399" y="5990438"/>
            <a:ext cx="710340" cy="532755"/>
          </a:xfrm>
          <a:prstGeom prst="rect">
            <a:avLst/>
          </a:prstGeom>
        </p:spPr>
      </p:pic>
      <p:pic>
        <p:nvPicPr>
          <p:cNvPr id="21" name="Bilde 20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813367" cy="22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39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Start_01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45CDC8-4A79-4472-924B-DCC859171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2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02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338130"/>
            <a:ext cx="7543799" cy="181267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243600"/>
            <a:ext cx="75438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597" y="6279425"/>
            <a:ext cx="2070318" cy="349976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598" y="5029199"/>
            <a:ext cx="7543800" cy="371246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597" y="5507669"/>
            <a:ext cx="7543801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58E1C34A-6EC6-4BCF-BEAC-BE1AAFCC30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84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2E460E-E06F-4758-B53F-7F3D23D19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99B437-8886-493D-816D-595C5C2453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95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599" y="847725"/>
            <a:ext cx="7543801" cy="287019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810000"/>
            <a:ext cx="7543802" cy="2362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A916E9-F087-4FBE-94E2-5BBEA79EE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08E4F0-8FD4-431E-B5E0-F7173E346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89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425B13-F752-4C96-BCD7-740C4722B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200" y="847725"/>
            <a:ext cx="7479901" cy="2870199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200" y="3810000"/>
            <a:ext cx="7479902" cy="2362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EA9CA-D5C2-41E8-AC9B-30436F44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2B689A-9D75-4C3A-B151-1732DBF8A4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63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Imag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81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F442F-6A44-4B33-8CF9-CAAB41F3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63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F442F-6A44-4B33-8CF9-CAAB41F3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74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8600" y="0"/>
            <a:ext cx="81534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72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E5A424-D7E1-468C-8698-15E31BEDD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24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urop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7918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F7E232-B65B-4C66-B30C-FF8BF4461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514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ston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6000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652932-D49F-4984-8868-A024D281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474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Estonia_v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1060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652932-D49F-4984-8868-A024D281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7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86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ogo, 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274C6-6DEF-4034-9153-8BD150C35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6F4B8-096A-4247-9A01-EA890DCAA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-3111" y="2169735"/>
            <a:ext cx="3203511" cy="4687597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511" h="4687597">
                <a:moveTo>
                  <a:pt x="4381" y="4687597"/>
                </a:moveTo>
                <a:cubicBezTo>
                  <a:pt x="370" y="3099428"/>
                  <a:pt x="4011" y="1588169"/>
                  <a:pt x="0" y="0"/>
                </a:cubicBezTo>
                <a:lnTo>
                  <a:pt x="3203511" y="1848812"/>
                </a:lnTo>
                <a:lnTo>
                  <a:pt x="1553982" y="4686259"/>
                </a:lnTo>
                <a:lnTo>
                  <a:pt x="4381" y="4687597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6ADEAE-AF39-4D6C-A4BC-5EE14E027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2E3809-E520-4AAD-BCF6-17A9D9154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ext on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793CB-F237-45BF-8F67-B555E6BD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800600"/>
            <a:ext cx="6858000" cy="1600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7076630-4D03-480B-AB4E-CAE8943BA3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-6116"/>
            <a:ext cx="12204467" cy="6868301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  <a:gd name="connsiteX0" fmla="*/ 4381 w 12203820"/>
              <a:gd name="connsiteY0" fmla="*/ 4693711 h 4693711"/>
              <a:gd name="connsiteX1" fmla="*/ 0 w 12203820"/>
              <a:gd name="connsiteY1" fmla="*/ 6114 h 4693711"/>
              <a:gd name="connsiteX2" fmla="*/ 12203820 w 12203820"/>
              <a:gd name="connsiteY2" fmla="*/ 0 h 4693711"/>
              <a:gd name="connsiteX3" fmla="*/ 1553982 w 12203820"/>
              <a:gd name="connsiteY3" fmla="*/ 4692373 h 4693711"/>
              <a:gd name="connsiteX4" fmla="*/ 4381 w 12203820"/>
              <a:gd name="connsiteY4" fmla="*/ 4693711 h 4693711"/>
              <a:gd name="connsiteX0" fmla="*/ 4381 w 12213274"/>
              <a:gd name="connsiteY0" fmla="*/ 4693711 h 6860807"/>
              <a:gd name="connsiteX1" fmla="*/ 0 w 12213274"/>
              <a:gd name="connsiteY1" fmla="*/ 6114 h 6860807"/>
              <a:gd name="connsiteX2" fmla="*/ 12203820 w 12213274"/>
              <a:gd name="connsiteY2" fmla="*/ 0 h 6860807"/>
              <a:gd name="connsiteX3" fmla="*/ 12213274 w 12213274"/>
              <a:gd name="connsiteY3" fmla="*/ 6860807 h 6860807"/>
              <a:gd name="connsiteX4" fmla="*/ 4381 w 12213274"/>
              <a:gd name="connsiteY4" fmla="*/ 4693711 h 6860807"/>
              <a:gd name="connsiteX0" fmla="*/ 4381 w 12213274"/>
              <a:gd name="connsiteY0" fmla="*/ 4693711 h 7224963"/>
              <a:gd name="connsiteX1" fmla="*/ 0 w 12213274"/>
              <a:gd name="connsiteY1" fmla="*/ 6114 h 7224963"/>
              <a:gd name="connsiteX2" fmla="*/ 12203820 w 12213274"/>
              <a:gd name="connsiteY2" fmla="*/ 0 h 7224963"/>
              <a:gd name="connsiteX3" fmla="*/ 12213274 w 12213274"/>
              <a:gd name="connsiteY3" fmla="*/ 6860807 h 7224963"/>
              <a:gd name="connsiteX4" fmla="*/ 9444445 w 12213274"/>
              <a:gd name="connsiteY4" fmla="*/ 7203748 h 7224963"/>
              <a:gd name="connsiteX5" fmla="*/ 4381 w 12213274"/>
              <a:gd name="connsiteY5" fmla="*/ 4693711 h 7224963"/>
              <a:gd name="connsiteX0" fmla="*/ 4381 w 12213274"/>
              <a:gd name="connsiteY0" fmla="*/ 4693711 h 7207198"/>
              <a:gd name="connsiteX1" fmla="*/ 0 w 12213274"/>
              <a:gd name="connsiteY1" fmla="*/ 6114 h 7207198"/>
              <a:gd name="connsiteX2" fmla="*/ 12203820 w 12213274"/>
              <a:gd name="connsiteY2" fmla="*/ 0 h 7207198"/>
              <a:gd name="connsiteX3" fmla="*/ 12213274 w 12213274"/>
              <a:gd name="connsiteY3" fmla="*/ 6860807 h 7207198"/>
              <a:gd name="connsiteX4" fmla="*/ 9444445 w 12213274"/>
              <a:gd name="connsiteY4" fmla="*/ 7203748 h 7207198"/>
              <a:gd name="connsiteX5" fmla="*/ 4381 w 12213274"/>
              <a:gd name="connsiteY5" fmla="*/ 4693711 h 7207198"/>
              <a:gd name="connsiteX0" fmla="*/ 4381 w 12213274"/>
              <a:gd name="connsiteY0" fmla="*/ 4693711 h 6885393"/>
              <a:gd name="connsiteX1" fmla="*/ 0 w 12213274"/>
              <a:gd name="connsiteY1" fmla="*/ 6114 h 6885393"/>
              <a:gd name="connsiteX2" fmla="*/ 12203820 w 12213274"/>
              <a:gd name="connsiteY2" fmla="*/ 0 h 6885393"/>
              <a:gd name="connsiteX3" fmla="*/ 12213274 w 12213274"/>
              <a:gd name="connsiteY3" fmla="*/ 6860807 h 6885393"/>
              <a:gd name="connsiteX4" fmla="*/ 9679576 w 12213274"/>
              <a:gd name="connsiteY4" fmla="*/ 6877176 h 6885393"/>
              <a:gd name="connsiteX5" fmla="*/ 4381 w 12213274"/>
              <a:gd name="connsiteY5" fmla="*/ 4693711 h 6885393"/>
              <a:gd name="connsiteX0" fmla="*/ 4381 w 12213274"/>
              <a:gd name="connsiteY0" fmla="*/ 4693711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4693711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42843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68969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84162 w 12213274"/>
              <a:gd name="connsiteY5" fmla="*/ 5375312 h 6901759"/>
              <a:gd name="connsiteX6" fmla="*/ 4381 w 12213274"/>
              <a:gd name="connsiteY6" fmla="*/ 2668969 h 6901759"/>
              <a:gd name="connsiteX0" fmla="*/ 4381 w 12213274"/>
              <a:gd name="connsiteY0" fmla="*/ 2668969 h 6884913"/>
              <a:gd name="connsiteX1" fmla="*/ 0 w 12213274"/>
              <a:gd name="connsiteY1" fmla="*/ 6114 h 6884913"/>
              <a:gd name="connsiteX2" fmla="*/ 12203820 w 12213274"/>
              <a:gd name="connsiteY2" fmla="*/ 0 h 6884913"/>
              <a:gd name="connsiteX3" fmla="*/ 12213274 w 12213274"/>
              <a:gd name="connsiteY3" fmla="*/ 6860807 h 6884913"/>
              <a:gd name="connsiteX4" fmla="*/ 9679576 w 12213274"/>
              <a:gd name="connsiteY4" fmla="*/ 6877176 h 6884913"/>
              <a:gd name="connsiteX5" fmla="*/ 10084162 w 12213274"/>
              <a:gd name="connsiteY5" fmla="*/ 5375312 h 6884913"/>
              <a:gd name="connsiteX6" fmla="*/ 4381 w 12213274"/>
              <a:gd name="connsiteY6" fmla="*/ 2668969 h 6884913"/>
              <a:gd name="connsiteX0" fmla="*/ 4381 w 12204467"/>
              <a:gd name="connsiteY0" fmla="*/ 2668969 h 6881968"/>
              <a:gd name="connsiteX1" fmla="*/ 0 w 12204467"/>
              <a:gd name="connsiteY1" fmla="*/ 6114 h 6881968"/>
              <a:gd name="connsiteX2" fmla="*/ 12203820 w 12204467"/>
              <a:gd name="connsiteY2" fmla="*/ 0 h 6881968"/>
              <a:gd name="connsiteX3" fmla="*/ 12200574 w 12204467"/>
              <a:gd name="connsiteY3" fmla="*/ 6848107 h 6881968"/>
              <a:gd name="connsiteX4" fmla="*/ 9679576 w 12204467"/>
              <a:gd name="connsiteY4" fmla="*/ 6877176 h 6881968"/>
              <a:gd name="connsiteX5" fmla="*/ 10084162 w 12204467"/>
              <a:gd name="connsiteY5" fmla="*/ 5375312 h 6881968"/>
              <a:gd name="connsiteX6" fmla="*/ 4381 w 12204467"/>
              <a:gd name="connsiteY6" fmla="*/ 2668969 h 6881968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467" h="6868301">
                <a:moveTo>
                  <a:pt x="4381" y="2668969"/>
                </a:moveTo>
                <a:cubicBezTo>
                  <a:pt x="370" y="1080800"/>
                  <a:pt x="4011" y="1594283"/>
                  <a:pt x="0" y="6114"/>
                </a:cubicBezTo>
                <a:lnTo>
                  <a:pt x="12203820" y="0"/>
                </a:lnTo>
                <a:cubicBezTo>
                  <a:pt x="12206971" y="2286936"/>
                  <a:pt x="12197423" y="4561171"/>
                  <a:pt x="12200574" y="6848107"/>
                </a:cubicBezTo>
                <a:cubicBezTo>
                  <a:pt x="12200739" y="6875336"/>
                  <a:pt x="9679048" y="6871175"/>
                  <a:pt x="9679576" y="6858126"/>
                </a:cubicBezTo>
                <a:cubicBezTo>
                  <a:pt x="10086883" y="5381479"/>
                  <a:pt x="10092870" y="5370957"/>
                  <a:pt x="10084162" y="5375312"/>
                </a:cubicBezTo>
                <a:lnTo>
                  <a:pt x="4381" y="26689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74452C-DBBF-4359-803E-2F40B78AD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909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T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D480-F122-4955-9B52-236025FB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0FBA-AA3D-43AC-89B6-682CCF13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2B9E6-A1AE-4A2C-AE29-BAD7B313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CA2C7C-6300-43A0-911F-AB2B01E44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1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41C7-5902-4D75-A40E-9BA38149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3437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E6582D-1D00-43AE-9DF6-EBDF057D0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8C5731-8583-43BD-A5E4-1F1635B031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75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Cooper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7344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9703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White_Logo on Big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7FF3CF-7261-4C31-BA96-1D26E5283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23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White_Logo o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21B0BF1-218E-4EF1-B1B4-D0D81484165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83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hank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1371600"/>
            <a:ext cx="3276000" cy="27432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155C1-9AF9-4F62-88B2-05094D420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256633-C23F-472E-A91B-4D9A1DFA2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0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9">
            <a:extLst>
              <a:ext uri="{FF2B5EF4-FFF2-40B4-BE49-F238E27FC236}">
                <a16:creationId xmlns:a16="http://schemas.microsoft.com/office/drawing/2014/main" id="{EF26B26B-ED5E-4F86-863C-09061127C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27949" y="5029201"/>
            <a:ext cx="3854451" cy="365125"/>
          </a:xfrm>
        </p:spPr>
        <p:txBody>
          <a:bodyPr/>
          <a:lstStyle>
            <a:lvl1pPr marL="0" indent="0">
              <a:buFontTx/>
              <a:buNone/>
              <a:defRPr sz="1800" b="0">
                <a:latin typeface="+mj-lt"/>
              </a:defRPr>
            </a:lvl1pPr>
            <a:lvl2pPr marL="342900" indent="0">
              <a:buFontTx/>
              <a:buNone/>
              <a:defRPr>
                <a:latin typeface="+mn-lt"/>
              </a:defRPr>
            </a:lvl2pPr>
            <a:lvl3pPr marL="685800" indent="0">
              <a:buFontTx/>
              <a:buNone/>
              <a:defRPr>
                <a:latin typeface="+mn-lt"/>
              </a:defRPr>
            </a:lvl3pPr>
            <a:lvl4pPr marL="1028700" indent="0">
              <a:buFontTx/>
              <a:buNone/>
              <a:defRPr>
                <a:latin typeface="+mn-lt"/>
              </a:defRPr>
            </a:lvl4pPr>
            <a:lvl5pPr marL="13716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27952" y="5507671"/>
            <a:ext cx="3854449" cy="664531"/>
          </a:xfrm>
        </p:spPr>
        <p:txBody>
          <a:bodyPr/>
          <a:lstStyle>
            <a:lvl1pPr marL="0" indent="0">
              <a:buFontTx/>
              <a:buNone/>
              <a:defRPr sz="1350" b="0" cap="all" baseline="0">
                <a:solidFill>
                  <a:srgbClr val="B1B3B3"/>
                </a:solidFill>
                <a:latin typeface="+mn-lt"/>
              </a:defRPr>
            </a:lvl1pPr>
            <a:lvl2pPr marL="342900" indent="0">
              <a:buFontTx/>
              <a:buNone/>
              <a:defRPr>
                <a:latin typeface="+mn-lt"/>
              </a:defRPr>
            </a:lvl2pPr>
            <a:lvl3pPr marL="685800" indent="0">
              <a:buFontTx/>
              <a:buNone/>
              <a:defRPr>
                <a:latin typeface="+mn-lt"/>
              </a:defRPr>
            </a:lvl3pPr>
            <a:lvl4pPr marL="1028700" indent="0">
              <a:buFontTx/>
              <a:buNone/>
              <a:defRPr>
                <a:latin typeface="+mn-lt"/>
              </a:defRPr>
            </a:lvl4pPr>
            <a:lvl5pPr marL="13716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7"/>
            <a:ext cx="1371600" cy="136597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E8E819-F4E4-4EC3-BFA9-7953ED57DE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108700" y="6280151"/>
            <a:ext cx="2743200" cy="365125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8174EE-926D-4B77-BF60-6194121905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966E27C1-67C1-4AAF-91DC-D02E763E45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3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Start_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9">
            <a:extLst>
              <a:ext uri="{FF2B5EF4-FFF2-40B4-BE49-F238E27FC236}">
                <a16:creationId xmlns:a16="http://schemas.microsoft.com/office/drawing/2014/main" id="{8C61468E-EDA2-4C37-85BB-14F91740B6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27949" y="5029201"/>
            <a:ext cx="3854451" cy="365125"/>
          </a:xfrm>
        </p:spPr>
        <p:txBody>
          <a:bodyPr/>
          <a:lstStyle>
            <a:lvl1pPr marL="0" indent="0">
              <a:buFontTx/>
              <a:buNone/>
              <a:defRPr sz="1800" b="0">
                <a:latin typeface="+mj-lt"/>
              </a:defRPr>
            </a:lvl1pPr>
            <a:lvl2pPr marL="342900" indent="0">
              <a:buFontTx/>
              <a:buNone/>
              <a:defRPr>
                <a:latin typeface="+mn-lt"/>
              </a:defRPr>
            </a:lvl2pPr>
            <a:lvl3pPr marL="685800" indent="0">
              <a:buFontTx/>
              <a:buNone/>
              <a:defRPr>
                <a:latin typeface="+mn-lt"/>
              </a:defRPr>
            </a:lvl3pPr>
            <a:lvl4pPr marL="1028700" indent="0">
              <a:buFontTx/>
              <a:buNone/>
              <a:defRPr>
                <a:latin typeface="+mn-lt"/>
              </a:defRPr>
            </a:lvl4pPr>
            <a:lvl5pPr marL="13716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27952" y="5507671"/>
            <a:ext cx="3854449" cy="664531"/>
          </a:xfrm>
        </p:spPr>
        <p:txBody>
          <a:bodyPr/>
          <a:lstStyle>
            <a:lvl1pPr marL="0" indent="0">
              <a:buFontTx/>
              <a:buNone/>
              <a:defRPr sz="1350" b="0" cap="all" baseline="0">
                <a:solidFill>
                  <a:srgbClr val="B1B3B3"/>
                </a:solidFill>
                <a:latin typeface="+mn-lt"/>
              </a:defRPr>
            </a:lvl1pPr>
            <a:lvl2pPr marL="342900" indent="0">
              <a:buFontTx/>
              <a:buNone/>
              <a:defRPr>
                <a:latin typeface="+mn-lt"/>
              </a:defRPr>
            </a:lvl2pPr>
            <a:lvl3pPr marL="685800" indent="0">
              <a:buFontTx/>
              <a:buNone/>
              <a:defRPr>
                <a:latin typeface="+mn-lt"/>
              </a:defRPr>
            </a:lvl3pPr>
            <a:lvl4pPr marL="1028700" indent="0">
              <a:buFontTx/>
              <a:buNone/>
              <a:defRPr>
                <a:latin typeface="+mn-lt"/>
              </a:defRPr>
            </a:lvl4pPr>
            <a:lvl5pPr marL="13716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7"/>
            <a:ext cx="1371600" cy="136597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97098E-C51B-49D1-A442-351CE9ECBB6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108700" y="6280151"/>
            <a:ext cx="2743200" cy="365125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51D782-B222-4B36-990A-0459D7D17E0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C687738A-A6B1-412C-90DC-24680F90AC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90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93731" y="1837781"/>
            <a:ext cx="4946733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6453819" y="1837781"/>
            <a:ext cx="4946733" cy="4288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3228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0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0">
            <a:extLst>
              <a:ext uri="{FF2B5EF4-FFF2-40B4-BE49-F238E27FC236}">
                <a16:creationId xmlns:a16="http://schemas.microsoft.com/office/drawing/2014/main" id="{8FE309D0-5808-4E2D-A74C-A80DFB683C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2" y="1338130"/>
            <a:ext cx="7543799" cy="181267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243600"/>
            <a:ext cx="7543800" cy="165576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38599" y="5029199"/>
            <a:ext cx="7543800" cy="371246"/>
          </a:xfrm>
        </p:spPr>
        <p:txBody>
          <a:bodyPr/>
          <a:lstStyle>
            <a:lvl1pPr marL="0" indent="0">
              <a:buFontTx/>
              <a:buNone/>
              <a:defRPr sz="1800" b="0">
                <a:latin typeface="+mj-lt"/>
              </a:defRPr>
            </a:lvl1pPr>
            <a:lvl2pPr marL="342900" indent="0">
              <a:buFontTx/>
              <a:buNone/>
              <a:defRPr>
                <a:latin typeface="+mn-lt"/>
              </a:defRPr>
            </a:lvl2pPr>
            <a:lvl3pPr marL="685800" indent="0">
              <a:buFontTx/>
              <a:buNone/>
              <a:defRPr>
                <a:latin typeface="+mn-lt"/>
              </a:defRPr>
            </a:lvl3pPr>
            <a:lvl4pPr marL="1028700" indent="0">
              <a:buFontTx/>
              <a:buNone/>
              <a:defRPr>
                <a:latin typeface="+mn-lt"/>
              </a:defRPr>
            </a:lvl4pPr>
            <a:lvl5pPr marL="13716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38598" y="5507671"/>
            <a:ext cx="7543801" cy="664531"/>
          </a:xfrm>
        </p:spPr>
        <p:txBody>
          <a:bodyPr/>
          <a:lstStyle>
            <a:lvl1pPr marL="0" indent="0">
              <a:buFontTx/>
              <a:buNone/>
              <a:defRPr sz="1350" b="0" cap="all" baseline="0">
                <a:solidFill>
                  <a:srgbClr val="B1B3B3"/>
                </a:solidFill>
                <a:latin typeface="+mn-lt"/>
              </a:defRPr>
            </a:lvl1pPr>
            <a:lvl2pPr marL="342900" indent="0">
              <a:buFontTx/>
              <a:buNone/>
              <a:defRPr>
                <a:latin typeface="+mn-lt"/>
              </a:defRPr>
            </a:lvl2pPr>
            <a:lvl3pPr marL="685800" indent="0">
              <a:buFontTx/>
              <a:buNone/>
              <a:defRPr>
                <a:latin typeface="+mn-lt"/>
              </a:defRPr>
            </a:lvl3pPr>
            <a:lvl4pPr marL="1028700" indent="0">
              <a:buFontTx/>
              <a:buNone/>
              <a:defRPr>
                <a:latin typeface="+mn-lt"/>
              </a:defRPr>
            </a:lvl4pPr>
            <a:lvl5pPr marL="13716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/>
              <a:t>Klõpsake juhteksemplari tekstilaadide redigeerimiseks</a:t>
            </a:r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58E1C34A-6EC6-4BCF-BEAC-BE1AAFCC30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8400" y="4806227"/>
            <a:ext cx="1371600" cy="1365975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endParaRPr lang="en-US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D69E8E-8287-45D6-BFB4-D2558419DFE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038601" y="6280150"/>
            <a:ext cx="2070100" cy="349250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A79464-93B4-4839-8359-20FF804E2A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ED67C053-5D87-42F4-A538-F569B9B19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627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5">
            <a:extLst>
              <a:ext uri="{FF2B5EF4-FFF2-40B4-BE49-F238E27FC236}">
                <a16:creationId xmlns:a16="http://schemas.microsoft.com/office/drawing/2014/main" id="{6EDC2CA9-AB05-41BE-A733-231AE92CF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1" y="847727"/>
            <a:ext cx="7543801" cy="2870199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810000"/>
            <a:ext cx="7543803" cy="2362200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09CA8A-DE09-4120-AC47-7C35E2472C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63A31DC3-4DAE-4184-B064-7CF71C32A3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19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9A5AB48-9B05-46A2-8B02-54DCBCEB8A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6">
            <a:extLst>
              <a:ext uri="{FF2B5EF4-FFF2-40B4-BE49-F238E27FC236}">
                <a16:creationId xmlns:a16="http://schemas.microsoft.com/office/drawing/2014/main" id="{0D2D6AB9-B2AB-4F54-B922-1B848313CA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200" y="847727"/>
            <a:ext cx="7479901" cy="2870199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200" y="3810000"/>
            <a:ext cx="7479903" cy="23622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F33EE-57E9-4709-8204-47517F0416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0607749D-EC72-4626-9417-73CC7E3D55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914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Imag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7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81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29F525-7109-4CA9-8CDC-042EC66F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73445230-7E54-42C7-BB66-BA85DE7357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104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21CB3C-498B-4EFF-B213-5C5A65D3BD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D94AB76E-32D7-4754-8BAC-89DA0F9706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41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8600" y="0"/>
            <a:ext cx="81534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7247" cy="54864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CF1AF82-B647-44E7-AC34-A992F467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571C0F1E-0DB4-4D61-A6CA-948FC74BB6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8155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urop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791847" cy="54864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AD9AB96-3A10-42BA-B353-6F05A6218D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C7382B89-60C9-420E-A31D-5F5E97BF3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552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ston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5" y="685800"/>
            <a:ext cx="3276000" cy="54864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DE7353D-618C-46DA-9411-F23D77085A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8E5C5E87-A6E0-4EE1-B762-A31379EA0C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186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Estonia_v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106047" cy="54864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249ED4-E102-40C6-A84D-FC3741F24A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E1BCC564-799B-4B81-A599-08DDFB4C9F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99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ogo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1E523820-6FBE-42CA-B121-05D6F9985B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17BCF4CA-E64D-4861-9BC0-DD0F112999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7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42900" indent="0">
              <a:buNone/>
              <a:defRPr>
                <a:solidFill>
                  <a:schemeClr val="tx1"/>
                </a:solidFill>
              </a:defRPr>
            </a:lvl2pPr>
            <a:lvl3pPr marL="685800" indent="0">
              <a:buNone/>
              <a:defRPr>
                <a:solidFill>
                  <a:schemeClr val="tx1"/>
                </a:solidFill>
              </a:defRPr>
            </a:lvl3pPr>
            <a:lvl4pPr marL="1028700" indent="0">
              <a:buNone/>
              <a:defRPr>
                <a:solidFill>
                  <a:schemeClr val="tx1"/>
                </a:solidFill>
              </a:defRPr>
            </a:lvl4pPr>
            <a:lvl5pPr marL="13716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6F4B8-096A-4247-9A01-EA890DCAA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-3110" y="2169737"/>
            <a:ext cx="3203511" cy="4687597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511" h="4687597">
                <a:moveTo>
                  <a:pt x="4381" y="4687597"/>
                </a:moveTo>
                <a:cubicBezTo>
                  <a:pt x="370" y="3099428"/>
                  <a:pt x="4011" y="1588169"/>
                  <a:pt x="0" y="0"/>
                </a:cubicBezTo>
                <a:lnTo>
                  <a:pt x="3203511" y="1848812"/>
                </a:lnTo>
                <a:lnTo>
                  <a:pt x="1553982" y="4686259"/>
                </a:lnTo>
                <a:lnTo>
                  <a:pt x="4381" y="4687597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640DF9-D400-4AD5-85E2-75C216F0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FE679EEC-719A-460E-99B1-6A66B3929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486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3843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ext on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793CB-F237-45BF-8F67-B555E6BD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800600"/>
            <a:ext cx="6858000" cy="16002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7076630-4D03-480B-AB4E-CAE8943BA3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1" y="-6116"/>
            <a:ext cx="12204467" cy="6868301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  <a:gd name="connsiteX0" fmla="*/ 4381 w 12203820"/>
              <a:gd name="connsiteY0" fmla="*/ 4693711 h 4693711"/>
              <a:gd name="connsiteX1" fmla="*/ 0 w 12203820"/>
              <a:gd name="connsiteY1" fmla="*/ 6114 h 4693711"/>
              <a:gd name="connsiteX2" fmla="*/ 12203820 w 12203820"/>
              <a:gd name="connsiteY2" fmla="*/ 0 h 4693711"/>
              <a:gd name="connsiteX3" fmla="*/ 1553982 w 12203820"/>
              <a:gd name="connsiteY3" fmla="*/ 4692373 h 4693711"/>
              <a:gd name="connsiteX4" fmla="*/ 4381 w 12203820"/>
              <a:gd name="connsiteY4" fmla="*/ 4693711 h 4693711"/>
              <a:gd name="connsiteX0" fmla="*/ 4381 w 12213274"/>
              <a:gd name="connsiteY0" fmla="*/ 4693711 h 6860807"/>
              <a:gd name="connsiteX1" fmla="*/ 0 w 12213274"/>
              <a:gd name="connsiteY1" fmla="*/ 6114 h 6860807"/>
              <a:gd name="connsiteX2" fmla="*/ 12203820 w 12213274"/>
              <a:gd name="connsiteY2" fmla="*/ 0 h 6860807"/>
              <a:gd name="connsiteX3" fmla="*/ 12213274 w 12213274"/>
              <a:gd name="connsiteY3" fmla="*/ 6860807 h 6860807"/>
              <a:gd name="connsiteX4" fmla="*/ 4381 w 12213274"/>
              <a:gd name="connsiteY4" fmla="*/ 4693711 h 6860807"/>
              <a:gd name="connsiteX0" fmla="*/ 4381 w 12213274"/>
              <a:gd name="connsiteY0" fmla="*/ 4693711 h 7224963"/>
              <a:gd name="connsiteX1" fmla="*/ 0 w 12213274"/>
              <a:gd name="connsiteY1" fmla="*/ 6114 h 7224963"/>
              <a:gd name="connsiteX2" fmla="*/ 12203820 w 12213274"/>
              <a:gd name="connsiteY2" fmla="*/ 0 h 7224963"/>
              <a:gd name="connsiteX3" fmla="*/ 12213274 w 12213274"/>
              <a:gd name="connsiteY3" fmla="*/ 6860807 h 7224963"/>
              <a:gd name="connsiteX4" fmla="*/ 9444445 w 12213274"/>
              <a:gd name="connsiteY4" fmla="*/ 7203748 h 7224963"/>
              <a:gd name="connsiteX5" fmla="*/ 4381 w 12213274"/>
              <a:gd name="connsiteY5" fmla="*/ 4693711 h 7224963"/>
              <a:gd name="connsiteX0" fmla="*/ 4381 w 12213274"/>
              <a:gd name="connsiteY0" fmla="*/ 4693711 h 7207198"/>
              <a:gd name="connsiteX1" fmla="*/ 0 w 12213274"/>
              <a:gd name="connsiteY1" fmla="*/ 6114 h 7207198"/>
              <a:gd name="connsiteX2" fmla="*/ 12203820 w 12213274"/>
              <a:gd name="connsiteY2" fmla="*/ 0 h 7207198"/>
              <a:gd name="connsiteX3" fmla="*/ 12213274 w 12213274"/>
              <a:gd name="connsiteY3" fmla="*/ 6860807 h 7207198"/>
              <a:gd name="connsiteX4" fmla="*/ 9444445 w 12213274"/>
              <a:gd name="connsiteY4" fmla="*/ 7203748 h 7207198"/>
              <a:gd name="connsiteX5" fmla="*/ 4381 w 12213274"/>
              <a:gd name="connsiteY5" fmla="*/ 4693711 h 7207198"/>
              <a:gd name="connsiteX0" fmla="*/ 4381 w 12213274"/>
              <a:gd name="connsiteY0" fmla="*/ 4693711 h 6885393"/>
              <a:gd name="connsiteX1" fmla="*/ 0 w 12213274"/>
              <a:gd name="connsiteY1" fmla="*/ 6114 h 6885393"/>
              <a:gd name="connsiteX2" fmla="*/ 12203820 w 12213274"/>
              <a:gd name="connsiteY2" fmla="*/ 0 h 6885393"/>
              <a:gd name="connsiteX3" fmla="*/ 12213274 w 12213274"/>
              <a:gd name="connsiteY3" fmla="*/ 6860807 h 6885393"/>
              <a:gd name="connsiteX4" fmla="*/ 9679576 w 12213274"/>
              <a:gd name="connsiteY4" fmla="*/ 6877176 h 6885393"/>
              <a:gd name="connsiteX5" fmla="*/ 4381 w 12213274"/>
              <a:gd name="connsiteY5" fmla="*/ 4693711 h 6885393"/>
              <a:gd name="connsiteX0" fmla="*/ 4381 w 12213274"/>
              <a:gd name="connsiteY0" fmla="*/ 4693711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4693711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42843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68969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84162 w 12213274"/>
              <a:gd name="connsiteY5" fmla="*/ 5375312 h 6901759"/>
              <a:gd name="connsiteX6" fmla="*/ 4381 w 12213274"/>
              <a:gd name="connsiteY6" fmla="*/ 2668969 h 6901759"/>
              <a:gd name="connsiteX0" fmla="*/ 4381 w 12213274"/>
              <a:gd name="connsiteY0" fmla="*/ 2668969 h 6884913"/>
              <a:gd name="connsiteX1" fmla="*/ 0 w 12213274"/>
              <a:gd name="connsiteY1" fmla="*/ 6114 h 6884913"/>
              <a:gd name="connsiteX2" fmla="*/ 12203820 w 12213274"/>
              <a:gd name="connsiteY2" fmla="*/ 0 h 6884913"/>
              <a:gd name="connsiteX3" fmla="*/ 12213274 w 12213274"/>
              <a:gd name="connsiteY3" fmla="*/ 6860807 h 6884913"/>
              <a:gd name="connsiteX4" fmla="*/ 9679576 w 12213274"/>
              <a:gd name="connsiteY4" fmla="*/ 6877176 h 6884913"/>
              <a:gd name="connsiteX5" fmla="*/ 10084162 w 12213274"/>
              <a:gd name="connsiteY5" fmla="*/ 5375312 h 6884913"/>
              <a:gd name="connsiteX6" fmla="*/ 4381 w 12213274"/>
              <a:gd name="connsiteY6" fmla="*/ 2668969 h 6884913"/>
              <a:gd name="connsiteX0" fmla="*/ 4381 w 12204467"/>
              <a:gd name="connsiteY0" fmla="*/ 2668969 h 6881968"/>
              <a:gd name="connsiteX1" fmla="*/ 0 w 12204467"/>
              <a:gd name="connsiteY1" fmla="*/ 6114 h 6881968"/>
              <a:gd name="connsiteX2" fmla="*/ 12203820 w 12204467"/>
              <a:gd name="connsiteY2" fmla="*/ 0 h 6881968"/>
              <a:gd name="connsiteX3" fmla="*/ 12200574 w 12204467"/>
              <a:gd name="connsiteY3" fmla="*/ 6848107 h 6881968"/>
              <a:gd name="connsiteX4" fmla="*/ 9679576 w 12204467"/>
              <a:gd name="connsiteY4" fmla="*/ 6877176 h 6881968"/>
              <a:gd name="connsiteX5" fmla="*/ 10084162 w 12204467"/>
              <a:gd name="connsiteY5" fmla="*/ 5375312 h 6881968"/>
              <a:gd name="connsiteX6" fmla="*/ 4381 w 12204467"/>
              <a:gd name="connsiteY6" fmla="*/ 2668969 h 6881968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467" h="6868301">
                <a:moveTo>
                  <a:pt x="4381" y="2668969"/>
                </a:moveTo>
                <a:cubicBezTo>
                  <a:pt x="370" y="1080800"/>
                  <a:pt x="4011" y="1594283"/>
                  <a:pt x="0" y="6114"/>
                </a:cubicBezTo>
                <a:lnTo>
                  <a:pt x="12203820" y="0"/>
                </a:lnTo>
                <a:cubicBezTo>
                  <a:pt x="12206971" y="2286936"/>
                  <a:pt x="12197423" y="4561171"/>
                  <a:pt x="12200574" y="6848107"/>
                </a:cubicBezTo>
                <a:cubicBezTo>
                  <a:pt x="12200739" y="6875336"/>
                  <a:pt x="9679048" y="6871175"/>
                  <a:pt x="9679576" y="6858126"/>
                </a:cubicBezTo>
                <a:cubicBezTo>
                  <a:pt x="10086883" y="5381479"/>
                  <a:pt x="10092870" y="5370957"/>
                  <a:pt x="10084162" y="5375312"/>
                </a:cubicBezTo>
                <a:lnTo>
                  <a:pt x="4381" y="26689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E63611-2BA3-4D90-A273-4A4C92C5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9499826B-779F-4017-B2D0-10E228849D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9419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T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D480-F122-4955-9B52-236025FB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7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0FBA-AA3D-43AC-89B6-682CCF13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2B9E6-A1AE-4A2C-AE29-BAD7B313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1EEE05-F459-4457-BDEE-63425249FA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479335EA-C563-4A0C-8AE0-E67B6D7C3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713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4">
            <a:extLst>
              <a:ext uri="{FF2B5EF4-FFF2-40B4-BE49-F238E27FC236}">
                <a16:creationId xmlns:a16="http://schemas.microsoft.com/office/drawing/2014/main" id="{E3CC42F7-81C5-4C37-9E3B-885DD3A52C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941C7-5902-4D75-A40E-9BA38149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3439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6CE2D0A-6ADB-4698-B805-92CF4D7AF5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A13F403E-16E0-489C-A888-15CAA79D1B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619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Coopera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734447" cy="54864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977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White_Logo on Big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942C64FF-E84D-4856-81C7-61495CA38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3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7FF3CF-7261-4C31-BA96-1D26E5283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3B06EF-E15A-4AEE-B300-1CBCB7DD68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627B178E-8B25-404B-A06F-6CA71408FF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130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White_Logo o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9C94E19-FE7B-455A-8775-BEC36DA813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3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21B0BF1-218E-4EF1-B1B4-D0D81484165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DA43D0-EB69-4F87-BEB2-E4207CBCD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63336027-A2C2-41A9-A6F1-F925C6D398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845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hank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5">
            <a:extLst>
              <a:ext uri="{FF2B5EF4-FFF2-40B4-BE49-F238E27FC236}">
                <a16:creationId xmlns:a16="http://schemas.microsoft.com/office/drawing/2014/main" id="{D90063C7-80C0-4063-833B-C48548311D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360364"/>
            <a:ext cx="324061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5" y="1371600"/>
            <a:ext cx="3276000" cy="27432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6B7408-1801-42D9-828E-9B2EEA733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210800" y="6280151"/>
            <a:ext cx="1371600" cy="365125"/>
          </a:xfrm>
        </p:spPr>
        <p:txBody>
          <a:bodyPr/>
          <a:lstStyle>
            <a:lvl1pPr>
              <a:defRPr sz="1200">
                <a:solidFill>
                  <a:srgbClr val="B1B3B3"/>
                </a:solidFill>
              </a:defRPr>
            </a:lvl1pPr>
          </a:lstStyle>
          <a:p>
            <a:fld id="{E00E051C-6882-41B1-8AA4-6D43CF037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397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1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45CDC8-4A79-4472-924B-DCC859171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08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Start_01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45CDC8-4A79-4472-924B-DCC859171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09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02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338130"/>
            <a:ext cx="7543799" cy="181267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243600"/>
            <a:ext cx="75438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8597" y="6279425"/>
            <a:ext cx="2070318" cy="349976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598" y="5029199"/>
            <a:ext cx="7543800" cy="371246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8597" y="5507669"/>
            <a:ext cx="7543801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58E1C34A-6EC6-4BCF-BEAC-BE1AAFCC30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84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2E460E-E06F-4758-B53F-7F3D23D19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99B437-8886-493D-816D-595C5C2453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3" y="0"/>
            <a:ext cx="12192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524898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599" y="847725"/>
            <a:ext cx="7543801" cy="2870199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810000"/>
            <a:ext cx="7543802" cy="2362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A916E9-F087-4FBE-94E2-5BBEA79EE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A08E4F0-8FD4-431E-B5E0-F7173E346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5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T19_Sectionhead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7425B13-F752-4C96-BCD7-740C4722B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9200" y="847725"/>
            <a:ext cx="7479901" cy="2870199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9200" y="3810000"/>
            <a:ext cx="7479902" cy="23622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EA9CA-D5C2-41E8-AC9B-30436F44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52B689A-9D75-4C3A-B151-1732DBF8A4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9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Imag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81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F442F-6A44-4B33-8CF9-CAAB41F3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04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19200"/>
            <a:ext cx="10972800" cy="4953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7F442F-6A44-4B33-8CF9-CAAB41F3F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121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is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9D15BD-9655-41C0-BC62-AA861D9BDD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8600" y="0"/>
            <a:ext cx="81534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72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FE5A424-D7E1-468C-8698-15E31BEDD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937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urop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7918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F7E232-B65B-4C66-B30C-FF8BF4461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9282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Estoni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276000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652932-D49F-4984-8868-A024D281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23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Estonia_v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51060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1652932-D49F-4984-8868-A024D281D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056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Logo, 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274C6-6DEF-4034-9153-8BD150C350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20917C-B12D-46C7-B6BB-0C34E7D6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65125"/>
            <a:ext cx="7543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5438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>
                <a:solidFill>
                  <a:schemeClr val="tx1"/>
                </a:solidFill>
              </a:defRPr>
            </a:lvl4pPr>
            <a:lvl5pPr marL="18288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A6F4B8-096A-4247-9A01-EA890DCAA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-3111" y="2169735"/>
            <a:ext cx="3203511" cy="4687597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511" h="4687597">
                <a:moveTo>
                  <a:pt x="4381" y="4687597"/>
                </a:moveTo>
                <a:cubicBezTo>
                  <a:pt x="370" y="3099428"/>
                  <a:pt x="4011" y="1588169"/>
                  <a:pt x="0" y="0"/>
                </a:cubicBezTo>
                <a:lnTo>
                  <a:pt x="3203511" y="1848812"/>
                </a:lnTo>
                <a:lnTo>
                  <a:pt x="1553982" y="4686259"/>
                </a:lnTo>
                <a:lnTo>
                  <a:pt x="4381" y="4687597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6ADEAE-AF39-4D6C-A4BC-5EE14E027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2E3809-E520-4AAD-BCF6-17A9D9154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19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ext on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793CB-F237-45BF-8F67-B555E6BD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4800600"/>
            <a:ext cx="6858000" cy="16002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7076630-4D03-480B-AB4E-CAE8943BA3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-6116"/>
            <a:ext cx="12204467" cy="6868301"/>
          </a:xfrm>
          <a:custGeom>
            <a:avLst/>
            <a:gdLst>
              <a:gd name="connsiteX0" fmla="*/ 0 w 5943600"/>
              <a:gd name="connsiteY0" fmla="*/ 5486400 h 5486400"/>
              <a:gd name="connsiteX1" fmla="*/ 1371600 w 5943600"/>
              <a:gd name="connsiteY1" fmla="*/ 0 h 5486400"/>
              <a:gd name="connsiteX2" fmla="*/ 5943600 w 5943600"/>
              <a:gd name="connsiteY2" fmla="*/ 0 h 5486400"/>
              <a:gd name="connsiteX3" fmla="*/ 4572000 w 5943600"/>
              <a:gd name="connsiteY3" fmla="*/ 5486400 h 5486400"/>
              <a:gd name="connsiteX4" fmla="*/ 0 w 5943600"/>
              <a:gd name="connsiteY4" fmla="*/ 5486400 h 5486400"/>
              <a:gd name="connsiteX0" fmla="*/ 1383632 w 7327232"/>
              <a:gd name="connsiteY0" fmla="*/ 5486400 h 5486400"/>
              <a:gd name="connsiteX1" fmla="*/ 0 w 7327232"/>
              <a:gd name="connsiteY1" fmla="*/ 733926 h 5486400"/>
              <a:gd name="connsiteX2" fmla="*/ 7327232 w 7327232"/>
              <a:gd name="connsiteY2" fmla="*/ 0 h 5486400"/>
              <a:gd name="connsiteX3" fmla="*/ 5955632 w 7327232"/>
              <a:gd name="connsiteY3" fmla="*/ 5486400 h 5486400"/>
              <a:gd name="connsiteX4" fmla="*/ 1383632 w 7327232"/>
              <a:gd name="connsiteY4" fmla="*/ 5486400 h 5486400"/>
              <a:gd name="connsiteX0" fmla="*/ 12032 w 7327232"/>
              <a:gd name="connsiteY0" fmla="*/ 5498432 h 5498432"/>
              <a:gd name="connsiteX1" fmla="*/ 0 w 7327232"/>
              <a:gd name="connsiteY1" fmla="*/ 733926 h 5498432"/>
              <a:gd name="connsiteX2" fmla="*/ 7327232 w 7327232"/>
              <a:gd name="connsiteY2" fmla="*/ 0 h 5498432"/>
              <a:gd name="connsiteX3" fmla="*/ 5955632 w 7327232"/>
              <a:gd name="connsiteY3" fmla="*/ 5486400 h 5498432"/>
              <a:gd name="connsiteX4" fmla="*/ 12032 w 7327232"/>
              <a:gd name="connsiteY4" fmla="*/ 5498432 h 5498432"/>
              <a:gd name="connsiteX0" fmla="*/ 12032 w 5955632"/>
              <a:gd name="connsiteY0" fmla="*/ 4764506 h 4764506"/>
              <a:gd name="connsiteX1" fmla="*/ 0 w 5955632"/>
              <a:gd name="connsiteY1" fmla="*/ 0 h 4764506"/>
              <a:gd name="connsiteX2" fmla="*/ 3212432 w 5955632"/>
              <a:gd name="connsiteY2" fmla="*/ 1888958 h 4764506"/>
              <a:gd name="connsiteX3" fmla="*/ 5955632 w 5955632"/>
              <a:gd name="connsiteY3" fmla="*/ 4752474 h 4764506"/>
              <a:gd name="connsiteX4" fmla="*/ 12032 w 5955632"/>
              <a:gd name="connsiteY4" fmla="*/ 4764506 h 4764506"/>
              <a:gd name="connsiteX0" fmla="*/ 1158 w 5944758"/>
              <a:gd name="connsiteY0" fmla="*/ 4704348 h 4704348"/>
              <a:gd name="connsiteX1" fmla="*/ 1158 w 5944758"/>
              <a:gd name="connsiteY1" fmla="*/ 0 h 4704348"/>
              <a:gd name="connsiteX2" fmla="*/ 3201558 w 5944758"/>
              <a:gd name="connsiteY2" fmla="*/ 1828800 h 4704348"/>
              <a:gd name="connsiteX3" fmla="*/ 5944758 w 5944758"/>
              <a:gd name="connsiteY3" fmla="*/ 4692316 h 4704348"/>
              <a:gd name="connsiteX4" fmla="*/ 1158 w 5944758"/>
              <a:gd name="connsiteY4" fmla="*/ 4704348 h 4704348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28800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158 w 3201558"/>
              <a:gd name="connsiteY0" fmla="*/ 4704348 h 4728410"/>
              <a:gd name="connsiteX1" fmla="*/ 1158 w 3201558"/>
              <a:gd name="connsiteY1" fmla="*/ 0 h 4728410"/>
              <a:gd name="connsiteX2" fmla="*/ 3201558 w 3201558"/>
              <a:gd name="connsiteY2" fmla="*/ 1852863 h 4728410"/>
              <a:gd name="connsiteX3" fmla="*/ 1529169 w 3201558"/>
              <a:gd name="connsiteY3" fmla="*/ 4728410 h 4728410"/>
              <a:gd name="connsiteX4" fmla="*/ 1158 w 3201558"/>
              <a:gd name="connsiteY4" fmla="*/ 4704348 h 4728410"/>
              <a:gd name="connsiteX0" fmla="*/ 12032 w 3212432"/>
              <a:gd name="connsiteY0" fmla="*/ 4740442 h 4764504"/>
              <a:gd name="connsiteX1" fmla="*/ 0 w 3212432"/>
              <a:gd name="connsiteY1" fmla="*/ 0 h 4764504"/>
              <a:gd name="connsiteX2" fmla="*/ 3212432 w 3212432"/>
              <a:gd name="connsiteY2" fmla="*/ 1888957 h 4764504"/>
              <a:gd name="connsiteX3" fmla="*/ 1540043 w 3212432"/>
              <a:gd name="connsiteY3" fmla="*/ 4764504 h 4764504"/>
              <a:gd name="connsiteX4" fmla="*/ 12032 w 3212432"/>
              <a:gd name="connsiteY4" fmla="*/ 4740442 h 4764504"/>
              <a:gd name="connsiteX0" fmla="*/ 311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3111 w 3203511"/>
              <a:gd name="connsiteY4" fmla="*/ 4700297 h 4724359"/>
              <a:gd name="connsiteX0" fmla="*/ 9461 w 3203511"/>
              <a:gd name="connsiteY0" fmla="*/ 4700297 h 4724359"/>
              <a:gd name="connsiteX1" fmla="*/ 0 w 3203511"/>
              <a:gd name="connsiteY1" fmla="*/ 0 h 4724359"/>
              <a:gd name="connsiteX2" fmla="*/ 3203511 w 3203511"/>
              <a:gd name="connsiteY2" fmla="*/ 1848812 h 4724359"/>
              <a:gd name="connsiteX3" fmla="*/ 1531122 w 3203511"/>
              <a:gd name="connsiteY3" fmla="*/ 4724359 h 4724359"/>
              <a:gd name="connsiteX4" fmla="*/ 9461 w 3203511"/>
              <a:gd name="connsiteY4" fmla="*/ 4700297 h 4724359"/>
              <a:gd name="connsiteX0" fmla="*/ 9461 w 3203511"/>
              <a:gd name="connsiteY0" fmla="*/ 4700297 h 4700297"/>
              <a:gd name="connsiteX1" fmla="*/ 0 w 3203511"/>
              <a:gd name="connsiteY1" fmla="*/ 0 h 4700297"/>
              <a:gd name="connsiteX2" fmla="*/ 3203511 w 3203511"/>
              <a:gd name="connsiteY2" fmla="*/ 1848812 h 4700297"/>
              <a:gd name="connsiteX3" fmla="*/ 1553982 w 3203511"/>
              <a:gd name="connsiteY3" fmla="*/ 4686259 h 4700297"/>
              <a:gd name="connsiteX4" fmla="*/ 9461 w 3203511"/>
              <a:gd name="connsiteY4" fmla="*/ 4700297 h 4700297"/>
              <a:gd name="connsiteX0" fmla="*/ 4381 w 3203511"/>
              <a:gd name="connsiteY0" fmla="*/ 4687597 h 4687597"/>
              <a:gd name="connsiteX1" fmla="*/ 0 w 3203511"/>
              <a:gd name="connsiteY1" fmla="*/ 0 h 4687597"/>
              <a:gd name="connsiteX2" fmla="*/ 3203511 w 3203511"/>
              <a:gd name="connsiteY2" fmla="*/ 1848812 h 4687597"/>
              <a:gd name="connsiteX3" fmla="*/ 1553982 w 3203511"/>
              <a:gd name="connsiteY3" fmla="*/ 4686259 h 4687597"/>
              <a:gd name="connsiteX4" fmla="*/ 4381 w 3203511"/>
              <a:gd name="connsiteY4" fmla="*/ 4687597 h 4687597"/>
              <a:gd name="connsiteX0" fmla="*/ 4381 w 12203820"/>
              <a:gd name="connsiteY0" fmla="*/ 4693711 h 4693711"/>
              <a:gd name="connsiteX1" fmla="*/ 0 w 12203820"/>
              <a:gd name="connsiteY1" fmla="*/ 6114 h 4693711"/>
              <a:gd name="connsiteX2" fmla="*/ 12203820 w 12203820"/>
              <a:gd name="connsiteY2" fmla="*/ 0 h 4693711"/>
              <a:gd name="connsiteX3" fmla="*/ 1553982 w 12203820"/>
              <a:gd name="connsiteY3" fmla="*/ 4692373 h 4693711"/>
              <a:gd name="connsiteX4" fmla="*/ 4381 w 12203820"/>
              <a:gd name="connsiteY4" fmla="*/ 4693711 h 4693711"/>
              <a:gd name="connsiteX0" fmla="*/ 4381 w 12213274"/>
              <a:gd name="connsiteY0" fmla="*/ 4693711 h 6860807"/>
              <a:gd name="connsiteX1" fmla="*/ 0 w 12213274"/>
              <a:gd name="connsiteY1" fmla="*/ 6114 h 6860807"/>
              <a:gd name="connsiteX2" fmla="*/ 12203820 w 12213274"/>
              <a:gd name="connsiteY2" fmla="*/ 0 h 6860807"/>
              <a:gd name="connsiteX3" fmla="*/ 12213274 w 12213274"/>
              <a:gd name="connsiteY3" fmla="*/ 6860807 h 6860807"/>
              <a:gd name="connsiteX4" fmla="*/ 4381 w 12213274"/>
              <a:gd name="connsiteY4" fmla="*/ 4693711 h 6860807"/>
              <a:gd name="connsiteX0" fmla="*/ 4381 w 12213274"/>
              <a:gd name="connsiteY0" fmla="*/ 4693711 h 7224963"/>
              <a:gd name="connsiteX1" fmla="*/ 0 w 12213274"/>
              <a:gd name="connsiteY1" fmla="*/ 6114 h 7224963"/>
              <a:gd name="connsiteX2" fmla="*/ 12203820 w 12213274"/>
              <a:gd name="connsiteY2" fmla="*/ 0 h 7224963"/>
              <a:gd name="connsiteX3" fmla="*/ 12213274 w 12213274"/>
              <a:gd name="connsiteY3" fmla="*/ 6860807 h 7224963"/>
              <a:gd name="connsiteX4" fmla="*/ 9444445 w 12213274"/>
              <a:gd name="connsiteY4" fmla="*/ 7203748 h 7224963"/>
              <a:gd name="connsiteX5" fmla="*/ 4381 w 12213274"/>
              <a:gd name="connsiteY5" fmla="*/ 4693711 h 7224963"/>
              <a:gd name="connsiteX0" fmla="*/ 4381 w 12213274"/>
              <a:gd name="connsiteY0" fmla="*/ 4693711 h 7207198"/>
              <a:gd name="connsiteX1" fmla="*/ 0 w 12213274"/>
              <a:gd name="connsiteY1" fmla="*/ 6114 h 7207198"/>
              <a:gd name="connsiteX2" fmla="*/ 12203820 w 12213274"/>
              <a:gd name="connsiteY2" fmla="*/ 0 h 7207198"/>
              <a:gd name="connsiteX3" fmla="*/ 12213274 w 12213274"/>
              <a:gd name="connsiteY3" fmla="*/ 6860807 h 7207198"/>
              <a:gd name="connsiteX4" fmla="*/ 9444445 w 12213274"/>
              <a:gd name="connsiteY4" fmla="*/ 7203748 h 7207198"/>
              <a:gd name="connsiteX5" fmla="*/ 4381 w 12213274"/>
              <a:gd name="connsiteY5" fmla="*/ 4693711 h 7207198"/>
              <a:gd name="connsiteX0" fmla="*/ 4381 w 12213274"/>
              <a:gd name="connsiteY0" fmla="*/ 4693711 h 6885393"/>
              <a:gd name="connsiteX1" fmla="*/ 0 w 12213274"/>
              <a:gd name="connsiteY1" fmla="*/ 6114 h 6885393"/>
              <a:gd name="connsiteX2" fmla="*/ 12203820 w 12213274"/>
              <a:gd name="connsiteY2" fmla="*/ 0 h 6885393"/>
              <a:gd name="connsiteX3" fmla="*/ 12213274 w 12213274"/>
              <a:gd name="connsiteY3" fmla="*/ 6860807 h 6885393"/>
              <a:gd name="connsiteX4" fmla="*/ 9679576 w 12213274"/>
              <a:gd name="connsiteY4" fmla="*/ 6877176 h 6885393"/>
              <a:gd name="connsiteX5" fmla="*/ 4381 w 12213274"/>
              <a:gd name="connsiteY5" fmla="*/ 4693711 h 6885393"/>
              <a:gd name="connsiteX0" fmla="*/ 4381 w 12213274"/>
              <a:gd name="connsiteY0" fmla="*/ 4693711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4693711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4381 w 12213274"/>
              <a:gd name="connsiteY5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58399 w 12213274"/>
              <a:gd name="connsiteY5" fmla="*/ 5348824 h 6901759"/>
              <a:gd name="connsiteX6" fmla="*/ 4381 w 12213274"/>
              <a:gd name="connsiteY6" fmla="*/ 2642843 h 6901759"/>
              <a:gd name="connsiteX0" fmla="*/ 4381 w 12213274"/>
              <a:gd name="connsiteY0" fmla="*/ 2642843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42843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71462 w 12213274"/>
              <a:gd name="connsiteY5" fmla="*/ 5388012 h 6901759"/>
              <a:gd name="connsiteX6" fmla="*/ 4381 w 12213274"/>
              <a:gd name="connsiteY6" fmla="*/ 2668969 h 6901759"/>
              <a:gd name="connsiteX0" fmla="*/ 4381 w 12213274"/>
              <a:gd name="connsiteY0" fmla="*/ 2668969 h 6901759"/>
              <a:gd name="connsiteX1" fmla="*/ 0 w 12213274"/>
              <a:gd name="connsiteY1" fmla="*/ 6114 h 6901759"/>
              <a:gd name="connsiteX2" fmla="*/ 12203820 w 12213274"/>
              <a:gd name="connsiteY2" fmla="*/ 0 h 6901759"/>
              <a:gd name="connsiteX3" fmla="*/ 12213274 w 12213274"/>
              <a:gd name="connsiteY3" fmla="*/ 6860807 h 6901759"/>
              <a:gd name="connsiteX4" fmla="*/ 9679576 w 12213274"/>
              <a:gd name="connsiteY4" fmla="*/ 6877176 h 6901759"/>
              <a:gd name="connsiteX5" fmla="*/ 10084162 w 12213274"/>
              <a:gd name="connsiteY5" fmla="*/ 5375312 h 6901759"/>
              <a:gd name="connsiteX6" fmla="*/ 4381 w 12213274"/>
              <a:gd name="connsiteY6" fmla="*/ 2668969 h 6901759"/>
              <a:gd name="connsiteX0" fmla="*/ 4381 w 12213274"/>
              <a:gd name="connsiteY0" fmla="*/ 2668969 h 6884913"/>
              <a:gd name="connsiteX1" fmla="*/ 0 w 12213274"/>
              <a:gd name="connsiteY1" fmla="*/ 6114 h 6884913"/>
              <a:gd name="connsiteX2" fmla="*/ 12203820 w 12213274"/>
              <a:gd name="connsiteY2" fmla="*/ 0 h 6884913"/>
              <a:gd name="connsiteX3" fmla="*/ 12213274 w 12213274"/>
              <a:gd name="connsiteY3" fmla="*/ 6860807 h 6884913"/>
              <a:gd name="connsiteX4" fmla="*/ 9679576 w 12213274"/>
              <a:gd name="connsiteY4" fmla="*/ 6877176 h 6884913"/>
              <a:gd name="connsiteX5" fmla="*/ 10084162 w 12213274"/>
              <a:gd name="connsiteY5" fmla="*/ 5375312 h 6884913"/>
              <a:gd name="connsiteX6" fmla="*/ 4381 w 12213274"/>
              <a:gd name="connsiteY6" fmla="*/ 2668969 h 6884913"/>
              <a:gd name="connsiteX0" fmla="*/ 4381 w 12204467"/>
              <a:gd name="connsiteY0" fmla="*/ 2668969 h 6881968"/>
              <a:gd name="connsiteX1" fmla="*/ 0 w 12204467"/>
              <a:gd name="connsiteY1" fmla="*/ 6114 h 6881968"/>
              <a:gd name="connsiteX2" fmla="*/ 12203820 w 12204467"/>
              <a:gd name="connsiteY2" fmla="*/ 0 h 6881968"/>
              <a:gd name="connsiteX3" fmla="*/ 12200574 w 12204467"/>
              <a:gd name="connsiteY3" fmla="*/ 6848107 h 6881968"/>
              <a:gd name="connsiteX4" fmla="*/ 9679576 w 12204467"/>
              <a:gd name="connsiteY4" fmla="*/ 6877176 h 6881968"/>
              <a:gd name="connsiteX5" fmla="*/ 10084162 w 12204467"/>
              <a:gd name="connsiteY5" fmla="*/ 5375312 h 6881968"/>
              <a:gd name="connsiteX6" fmla="*/ 4381 w 12204467"/>
              <a:gd name="connsiteY6" fmla="*/ 2668969 h 6881968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  <a:gd name="connsiteX0" fmla="*/ 4381 w 12204467"/>
              <a:gd name="connsiteY0" fmla="*/ 2668969 h 6868301"/>
              <a:gd name="connsiteX1" fmla="*/ 0 w 12204467"/>
              <a:gd name="connsiteY1" fmla="*/ 6114 h 6868301"/>
              <a:gd name="connsiteX2" fmla="*/ 12203820 w 12204467"/>
              <a:gd name="connsiteY2" fmla="*/ 0 h 6868301"/>
              <a:gd name="connsiteX3" fmla="*/ 12200574 w 12204467"/>
              <a:gd name="connsiteY3" fmla="*/ 6848107 h 6868301"/>
              <a:gd name="connsiteX4" fmla="*/ 9679576 w 12204467"/>
              <a:gd name="connsiteY4" fmla="*/ 6858126 h 6868301"/>
              <a:gd name="connsiteX5" fmla="*/ 10084162 w 12204467"/>
              <a:gd name="connsiteY5" fmla="*/ 5375312 h 6868301"/>
              <a:gd name="connsiteX6" fmla="*/ 4381 w 12204467"/>
              <a:gd name="connsiteY6" fmla="*/ 2668969 h 6868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467" h="6868301">
                <a:moveTo>
                  <a:pt x="4381" y="2668969"/>
                </a:moveTo>
                <a:cubicBezTo>
                  <a:pt x="370" y="1080800"/>
                  <a:pt x="4011" y="1594283"/>
                  <a:pt x="0" y="6114"/>
                </a:cubicBezTo>
                <a:lnTo>
                  <a:pt x="12203820" y="0"/>
                </a:lnTo>
                <a:cubicBezTo>
                  <a:pt x="12206971" y="2286936"/>
                  <a:pt x="12197423" y="4561171"/>
                  <a:pt x="12200574" y="6848107"/>
                </a:cubicBezTo>
                <a:cubicBezTo>
                  <a:pt x="12200739" y="6875336"/>
                  <a:pt x="9679048" y="6871175"/>
                  <a:pt x="9679576" y="6858126"/>
                </a:cubicBezTo>
                <a:cubicBezTo>
                  <a:pt x="10086883" y="5381479"/>
                  <a:pt x="10092870" y="5370957"/>
                  <a:pt x="10084162" y="5375312"/>
                </a:cubicBezTo>
                <a:lnTo>
                  <a:pt x="4381" y="26689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374452C-DBBF-4359-803E-2F40B78AD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8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Rektangel 6"/>
          <p:cNvSpPr/>
          <p:nvPr userDrawn="1"/>
        </p:nvSpPr>
        <p:spPr>
          <a:xfrm>
            <a:off x="3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13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925821" y="3666178"/>
            <a:ext cx="10351780" cy="1752600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 flipV="1">
            <a:off x="2920080" y="3750274"/>
            <a:ext cx="9271923" cy="3107727"/>
          </a:xfrm>
          <a:prstGeom prst="line">
            <a:avLst/>
          </a:prstGeom>
          <a:ln w="25400" cap="flat" cmpd="sng" algn="ctr">
            <a:solidFill>
              <a:schemeClr val="accent4">
                <a:lumMod val="60000"/>
                <a:lumOff val="40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rot="16200000" flipH="1">
            <a:off x="7138015" y="3355723"/>
            <a:ext cx="4297813" cy="2706740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>
            <a:off x="7160197" y="4006213"/>
            <a:ext cx="5031807" cy="1504193"/>
          </a:xfrm>
          <a:prstGeom prst="line">
            <a:avLst/>
          </a:prstGeom>
          <a:ln w="19050" cap="flat" cmpd="sng" algn="ctr">
            <a:solidFill>
              <a:schemeClr val="accent4">
                <a:lumMod val="60000"/>
                <a:lumOff val="40000"/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 userDrawn="1"/>
        </p:nvCxnSpPr>
        <p:spPr>
          <a:xfrm rot="5400000">
            <a:off x="4059664" y="1682286"/>
            <a:ext cx="6858000" cy="3493429"/>
          </a:xfrm>
          <a:prstGeom prst="line">
            <a:avLst/>
          </a:prstGeom>
          <a:ln w="50800" cap="flat" cmpd="sng" algn="ctr">
            <a:solidFill>
              <a:srgbClr val="F1B52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941949" y="5870703"/>
            <a:ext cx="10351780" cy="374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</a:p>
        </p:txBody>
      </p:sp>
      <p:pic>
        <p:nvPicPr>
          <p:cNvPr id="17" name="Bilde 16" descr="LogoNorsk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49399" y="5990438"/>
            <a:ext cx="710340" cy="532755"/>
          </a:xfrm>
          <a:prstGeom prst="rect">
            <a:avLst/>
          </a:prstGeom>
        </p:spPr>
      </p:pic>
      <p:pic>
        <p:nvPicPr>
          <p:cNvPr id="18" name="Bilde 17" descr="UiT_Navn_en_blaa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813367" cy="22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298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T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9D480-F122-4955-9B52-236025FB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30FBA-AA3D-43AC-89B6-682CCF13B5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2B9E6-A1AE-4A2C-AE29-BAD7B3139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CA2C7C-6300-43A0-911F-AB2B01E44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30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41C7-5902-4D75-A40E-9BA38149C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3437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E6582D-1D00-43AE-9DF6-EBDF057D0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8C5731-8583-43BD-A5E4-1F1635B031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34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Coopera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685800"/>
            <a:ext cx="3734446" cy="54864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81570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White_Logo on Big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B7FF3CF-7261-4C31-BA96-1D26E5283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0653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T19_White_Logo o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921B0BF1-218E-4EF1-B1B4-D0D81484165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file"/>
            <a:extLst>
              <a:ext uri="{FF2B5EF4-FFF2-40B4-BE49-F238E27FC236}">
                <a16:creationId xmlns:a16="http://schemas.microsoft.com/office/drawing/2014/main" id="{C60B0648-14A5-499B-87DB-94B43D3F76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32000" y="360000"/>
            <a:ext cx="3238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A01F14-9E55-4FE2-9D20-7628D05FA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025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Thank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98602C-5CF7-45C3-AE90-59D07E66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154" y="1371600"/>
            <a:ext cx="3276000" cy="2743200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B155C1-9AF9-4F62-88B2-05094D420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256633-C23F-472E-A91B-4D9A1DFA26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0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22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JCLOS sto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878" y="-13094"/>
            <a:ext cx="8130349" cy="6896750"/>
          </a:xfrm>
          <a:prstGeom prst="rect">
            <a:avLst/>
          </a:prstGeom>
        </p:spPr>
      </p:pic>
      <p:pic>
        <p:nvPicPr>
          <p:cNvPr id="15" name="Bilde 14" descr="PPT_or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610" y="-27302"/>
            <a:ext cx="9368452" cy="6924058"/>
          </a:xfrm>
          <a:prstGeom prst="rect">
            <a:avLst/>
          </a:prstGeom>
        </p:spPr>
      </p:pic>
      <p:sp>
        <p:nvSpPr>
          <p:cNvPr id="8" name="Tittel 7"/>
          <p:cNvSpPr>
            <a:spLocks noGrp="1"/>
          </p:cNvSpPr>
          <p:nvPr>
            <p:ph type="ctrTitle"/>
          </p:nvPr>
        </p:nvSpPr>
        <p:spPr>
          <a:xfrm>
            <a:off x="914400" y="1910404"/>
            <a:ext cx="6579139" cy="1470025"/>
          </a:xfrm>
        </p:spPr>
        <p:txBody>
          <a:bodyPr>
            <a:normAutofit/>
          </a:bodyPr>
          <a:lstStyle/>
          <a:p>
            <a:r>
              <a:rPr lang="nn-NO" sz="2800" dirty="0"/>
              <a:t>Tittel her</a:t>
            </a:r>
          </a:p>
        </p:txBody>
      </p:sp>
      <p:sp>
        <p:nvSpPr>
          <p:cNvPr id="9" name="Undertittel 8"/>
          <p:cNvSpPr>
            <a:spLocks noGrp="1"/>
          </p:cNvSpPr>
          <p:nvPr>
            <p:ph type="subTitle" idx="1"/>
          </p:nvPr>
        </p:nvSpPr>
        <p:spPr>
          <a:xfrm>
            <a:off x="925821" y="3606172"/>
            <a:ext cx="6234376" cy="1752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nn-NO" sz="1600" dirty="0"/>
              <a:t>Undertittel her</a:t>
            </a:r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1054100" y="3490439"/>
            <a:ext cx="6106096" cy="1588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6E3CC86-717D-0D48-99B2-B879B72F9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5005" y="366323"/>
            <a:ext cx="6665192" cy="507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2597BD-0776-C549-949F-2A50E91395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87291" y="6063917"/>
            <a:ext cx="2352044" cy="5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0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D81EA41-B299-482B-C7B4-035500599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  <a:endParaRPr lang="nb-NO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4EBA6869-3B4A-20CA-E5E9-6729C22A6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  <a:endParaRPr lang="nb-NO"/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DD2105B-0FE1-7563-EF93-242C08BD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4BB3B-76C4-4CD2-8014-B4126C3A5F4A}" type="datetimeFigureOut">
              <a:rPr lang="nb-NO" smtClean="0"/>
              <a:t>07.05.2024</a:t>
            </a:fld>
            <a:endParaRPr lang="nb-NO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7ADEF3D7-9337-0C8B-AAB9-99D64F37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84E4493-A237-E746-05D3-A56D5C239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2A9F-C179-48C3-8093-098F0B291E4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35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19_Start_01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8AE11-918C-4339-935F-EAD4D46F1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763200"/>
            <a:ext cx="54864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41A59-81A3-402A-97AC-2DE73220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243600"/>
            <a:ext cx="54864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BA0464-189F-412C-B110-2A926862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08914" y="6279424"/>
            <a:ext cx="2743200" cy="365125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F3314B-9362-4A27-934E-2CF2F3EEE0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27950" y="5029199"/>
            <a:ext cx="3854450" cy="365125"/>
          </a:xfrm>
        </p:spPr>
        <p:txBody>
          <a:bodyPr/>
          <a:lstStyle>
            <a:lvl1pPr marL="0" indent="0">
              <a:buFontTx/>
              <a:buNone/>
              <a:defRPr sz="2400" b="0">
                <a:latin typeface="+mj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 err="1"/>
              <a:t>Your</a:t>
            </a:r>
            <a:r>
              <a:rPr lang="et-EE" dirty="0"/>
              <a:t> </a:t>
            </a:r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here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E299A46-8A25-4182-B9E3-BBD0007CA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27950" y="5507669"/>
            <a:ext cx="3854449" cy="664531"/>
          </a:xfrm>
        </p:spPr>
        <p:txBody>
          <a:bodyPr/>
          <a:lstStyle>
            <a:lvl1pPr marL="0" indent="0">
              <a:buFontTx/>
              <a:buNone/>
              <a:defRPr sz="1800" b="0" cap="all" baseline="0">
                <a:solidFill>
                  <a:srgbClr val="B1B3B3"/>
                </a:solidFill>
                <a:latin typeface="+mn-lt"/>
              </a:defRPr>
            </a:lvl1pPr>
            <a:lvl2pPr marL="457200" indent="0">
              <a:buFontTx/>
              <a:buNone/>
              <a:defRPr>
                <a:latin typeface="+mn-lt"/>
              </a:defRPr>
            </a:lvl2pPr>
            <a:lvl3pPr marL="914400" indent="0">
              <a:buFontTx/>
              <a:buNone/>
              <a:defRPr>
                <a:latin typeface="+mn-lt"/>
              </a:defRPr>
            </a:lvl3pPr>
            <a:lvl4pPr marL="1371600" indent="0">
              <a:buFontTx/>
              <a:buNone/>
              <a:defRPr>
                <a:latin typeface="+mn-lt"/>
              </a:defRPr>
            </a:lvl4pPr>
            <a:lvl5pPr marL="1828800" indent="0">
              <a:buFontTx/>
              <a:buNone/>
              <a:defRPr>
                <a:latin typeface="+mn-lt"/>
              </a:defRPr>
            </a:lvl5pPr>
          </a:lstStyle>
          <a:p>
            <a:pPr lvl="0"/>
            <a:r>
              <a:rPr lang="et-EE" dirty="0"/>
              <a:t>YOUR </a:t>
            </a:r>
            <a:r>
              <a:rPr lang="et-EE" dirty="0" err="1"/>
              <a:t>profession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7BE9BE2-87D2-4607-9EF1-30AC02D907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06225"/>
            <a:ext cx="1371600" cy="136597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00FEA0-26F5-43E0-AE4F-2C013B1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600" smtClean="0">
                <a:solidFill>
                  <a:srgbClr val="B1B3B3"/>
                </a:solidFill>
              </a:defRPr>
            </a:lvl1pPr>
          </a:lstStyle>
          <a:p>
            <a:pPr>
              <a:defRPr/>
            </a:pPr>
            <a:fld id="{DADBB38E-37F0-4099-9E14-30415241E9A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45CDC8-4A79-4472-924B-DCC859171F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00" y="360001"/>
            <a:ext cx="3240000" cy="43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400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54000"/>
                </a:schemeClr>
              </a:gs>
            </a:gsLst>
            <a:lin ang="3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93731" y="300207"/>
            <a:ext cx="10506821" cy="12169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93731" y="1751183"/>
            <a:ext cx="10518109" cy="43749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49833" y="6356351"/>
            <a:ext cx="863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988257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597" y="6356351"/>
            <a:ext cx="2436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8967F36-0B61-F749-ACDB-F36D75792314}" type="slidenum">
              <a:rPr lang="nn-NO" smtClean="0"/>
              <a:pPr/>
              <a:t>‹#›</a:t>
            </a:fld>
            <a:endParaRPr lang="nn-NO"/>
          </a:p>
        </p:txBody>
      </p:sp>
      <p:cxnSp>
        <p:nvCxnSpPr>
          <p:cNvPr id="10" name="Rett linje 9"/>
          <p:cNvCxnSpPr/>
          <p:nvPr/>
        </p:nvCxnSpPr>
        <p:spPr>
          <a:xfrm rot="5400000">
            <a:off x="10640089" y="5306092"/>
            <a:ext cx="2085544" cy="1018272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/>
        </p:nvCxnSpPr>
        <p:spPr>
          <a:xfrm rot="10800000" flipV="1">
            <a:off x="9236606" y="5850107"/>
            <a:ext cx="2955393" cy="1007893"/>
          </a:xfrm>
          <a:prstGeom prst="line">
            <a:avLst/>
          </a:prstGeom>
          <a:ln>
            <a:solidFill>
              <a:schemeClr val="accent3">
                <a:alpha val="1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 rot="5400000">
            <a:off x="11306280" y="5972278"/>
            <a:ext cx="1161841" cy="609600"/>
          </a:xfrm>
          <a:prstGeom prst="line">
            <a:avLst/>
          </a:prstGeom>
          <a:ln w="19050" cap="flat" cmpd="sng" algn="ctr">
            <a:solidFill>
              <a:schemeClr val="accent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1026800" y="1603376"/>
            <a:ext cx="10385040" cy="1588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00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28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b="1" i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8A841E-D890-4E99-9E1F-0DB70974B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639F06-EA6C-4DE7-9585-BB74C1D86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BB18-A9BE-4E26-AEF0-685B460B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685-CBD5-44D1-8549-850B27C75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EBC4-24A6-4347-B47E-79B2708B9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DBB38E-37F0-4099-9E14-30415241E9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68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D45FCE0E-EDC7-4985-B65C-1575DA13D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E60D90BF-8F0B-4FE6-92B5-B08C8DF07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BB18-A9BE-4E26-AEF0-685B460B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685-CBD5-44D1-8549-850B27C75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EBC4-24A6-4347-B47E-79B2708B9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E99B8"/>
                </a:solidFill>
              </a:defRPr>
            </a:lvl1pPr>
          </a:lstStyle>
          <a:p>
            <a:fld id="{60705795-0BE7-4F6C-B8DF-5A9D53A2E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039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Rubik Bold" panose="00000800000000000000" pitchFamily="2" charset="-79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8A841E-D890-4E99-9E1F-0DB70974BE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639F06-EA6C-4DE7-9585-BB74C1D86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CBB18-A9BE-4E26-AEF0-685B460BE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685-CBD5-44D1-8549-850B27C75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EBC4-24A6-4347-B47E-79B2708B9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DBB38E-37F0-4099-9E14-30415241E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ubik Bold" panose="00000800000000000000" pitchFamily="2" charset="-79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ctrTitle"/>
          </p:nvPr>
        </p:nvSpPr>
        <p:spPr>
          <a:xfrm>
            <a:off x="925821" y="2296471"/>
            <a:ext cx="6450756" cy="1132529"/>
          </a:xfrm>
        </p:spPr>
        <p:txBody>
          <a:bodyPr>
            <a:normAutofit fontScale="90000"/>
          </a:bodyPr>
          <a:lstStyle/>
          <a:p>
            <a:r>
              <a:rPr lang="en-GB" dirty="0"/>
              <a:t>Increasing the Legal Resilience of Critical Offshore Infrastructure </a:t>
            </a:r>
            <a:r>
              <a:rPr lang="et-EE" dirty="0"/>
              <a:t>in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Context</a:t>
            </a:r>
            <a:r>
              <a:rPr lang="et-EE" dirty="0"/>
              <a:t> of </a:t>
            </a:r>
            <a:r>
              <a:rPr lang="et-EE" dirty="0" err="1"/>
              <a:t>Hybrid</a:t>
            </a:r>
            <a:r>
              <a:rPr lang="et-EE" dirty="0"/>
              <a:t> </a:t>
            </a:r>
            <a:r>
              <a:rPr lang="et-EE" dirty="0" err="1"/>
              <a:t>Warfare</a:t>
            </a:r>
            <a:endParaRPr lang="en-GB" dirty="0"/>
          </a:p>
        </p:txBody>
      </p:sp>
      <p:sp>
        <p:nvSpPr>
          <p:cNvPr id="7" name="Undertittel 6"/>
          <p:cNvSpPr>
            <a:spLocks noGrp="1"/>
          </p:cNvSpPr>
          <p:nvPr>
            <p:ph type="subTitle" idx="1"/>
          </p:nvPr>
        </p:nvSpPr>
        <p:spPr>
          <a:xfrm>
            <a:off x="925821" y="3606171"/>
            <a:ext cx="6234376" cy="2363113"/>
          </a:xfrm>
        </p:spPr>
        <p:txBody>
          <a:bodyPr>
            <a:normAutofit/>
          </a:bodyPr>
          <a:lstStyle/>
          <a:p>
            <a:r>
              <a:rPr lang="et-EE" dirty="0"/>
              <a:t>Alexander Lott</a:t>
            </a:r>
            <a:endParaRPr lang="en-GB" dirty="0"/>
          </a:p>
          <a:p>
            <a:endParaRPr lang="en-GB" dirty="0"/>
          </a:p>
          <a:p>
            <a:r>
              <a:rPr lang="en-GB" dirty="0"/>
              <a:t>International Society for Military Law and the Law of War 23rd Congress</a:t>
            </a:r>
          </a:p>
          <a:p>
            <a:r>
              <a:rPr lang="en-GB" dirty="0"/>
              <a:t>Panel: Covert and Hybrid Activities and the Law</a:t>
            </a:r>
          </a:p>
          <a:p>
            <a:endParaRPr lang="et-EE" dirty="0"/>
          </a:p>
          <a:p>
            <a:r>
              <a:rPr lang="en-GB" dirty="0"/>
              <a:t>Vilnius</a:t>
            </a:r>
            <a:r>
              <a:rPr lang="nb-NO" dirty="0"/>
              <a:t>, </a:t>
            </a:r>
            <a:r>
              <a:rPr lang="en-GB" dirty="0"/>
              <a:t>23</a:t>
            </a:r>
            <a:r>
              <a:rPr lang="et-EE" dirty="0"/>
              <a:t> </a:t>
            </a:r>
            <a:r>
              <a:rPr lang="en-GB" dirty="0"/>
              <a:t>May</a:t>
            </a:r>
            <a:r>
              <a:rPr lang="et-EE" dirty="0"/>
              <a:t> 202</a:t>
            </a:r>
            <a:r>
              <a:rPr lang="en-GB" dirty="0"/>
              <a:t>4</a:t>
            </a:r>
          </a:p>
          <a:p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11490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/>
          <p:cNvSpPr txBox="1">
            <a:spLocks/>
          </p:cNvSpPr>
          <p:nvPr/>
        </p:nvSpPr>
        <p:spPr>
          <a:xfrm>
            <a:off x="2145631" y="778043"/>
            <a:ext cx="8094106" cy="5931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Thank</a:t>
            </a: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 </a:t>
            </a:r>
            <a:r>
              <a:rPr kumimoji="0" lang="et-E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</a:t>
            </a: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t-E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your</a:t>
            </a:r>
            <a:r>
              <a:rPr kumimoji="0" 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t-E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attention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!</a:t>
            </a:r>
            <a:endParaRPr kumimoji="0" lang="et-E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t-EE" sz="2400" b="1" dirty="0" err="1"/>
              <a:t>Questions</a:t>
            </a:r>
            <a:r>
              <a:rPr lang="et-EE" sz="2400" b="1" dirty="0"/>
              <a:t>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t-E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t-E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t-E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Alexander Lott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alexander.lott@uit.no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7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0DAF4E5-B38C-87E8-4DA2-A8ED704E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Vulnerability</a:t>
            </a:r>
            <a:r>
              <a:rPr lang="et-EE" dirty="0"/>
              <a:t> of </a:t>
            </a:r>
            <a:r>
              <a:rPr lang="et-EE" dirty="0" err="1"/>
              <a:t>Submarine</a:t>
            </a:r>
            <a:r>
              <a:rPr lang="et-EE" dirty="0"/>
              <a:t> </a:t>
            </a:r>
            <a:r>
              <a:rPr lang="et-EE" dirty="0" err="1"/>
              <a:t>Cables</a:t>
            </a:r>
            <a:endParaRPr lang="nb-NO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67BC52D-0119-C7A8-25A0-C50C27AB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31" y="1751182"/>
            <a:ext cx="10518109" cy="4970293"/>
          </a:xfrm>
        </p:spPr>
        <p:txBody>
          <a:bodyPr>
            <a:normAutofit/>
          </a:bodyPr>
          <a:lstStyle/>
          <a:p>
            <a:r>
              <a:rPr lang="en-US" dirty="0"/>
              <a:t>In April 2021, a fiber-optic cable connecting the Norwegian Svalbard archipelago and the mainland of northern Norway was cut and a long section of the cable removed</a:t>
            </a:r>
            <a:r>
              <a:rPr lang="et-EE" dirty="0"/>
              <a:t>.</a:t>
            </a:r>
          </a:p>
          <a:p>
            <a:r>
              <a:rPr lang="en-US" dirty="0"/>
              <a:t>In January 2022, another cable connecting the mainland coast of Norway and Svalbard was damaged.</a:t>
            </a:r>
          </a:p>
          <a:p>
            <a:r>
              <a:rPr lang="en-US" dirty="0"/>
              <a:t>September 2022: The Nord Stream explosions</a:t>
            </a:r>
            <a:endParaRPr lang="et-EE" dirty="0"/>
          </a:p>
          <a:p>
            <a:r>
              <a:rPr lang="et-EE" dirty="0"/>
              <a:t>In </a:t>
            </a:r>
            <a:r>
              <a:rPr lang="et-EE" dirty="0" err="1"/>
              <a:t>October</a:t>
            </a:r>
            <a:r>
              <a:rPr lang="et-EE" dirty="0"/>
              <a:t> 2022, </a:t>
            </a:r>
            <a:r>
              <a:rPr lang="en-US" dirty="0"/>
              <a:t>a cable connecting the Shetland Islands and the Danish Faroe Islands is broken.</a:t>
            </a:r>
            <a:endParaRPr lang="et-EE" dirty="0"/>
          </a:p>
          <a:p>
            <a:r>
              <a:rPr lang="en-US" dirty="0"/>
              <a:t>On 19 October 2022, at least three fiber-optic cables that reportedly connected Marseille to Lyon, Milan, and Barcelona were cut off the French coast</a:t>
            </a:r>
            <a:r>
              <a:rPr lang="et-EE" dirty="0"/>
              <a:t>.</a:t>
            </a:r>
          </a:p>
          <a:p>
            <a:r>
              <a:rPr lang="en-US" dirty="0"/>
              <a:t>On </a:t>
            </a:r>
            <a:r>
              <a:rPr lang="et-EE" dirty="0"/>
              <a:t>20</a:t>
            </a:r>
            <a:r>
              <a:rPr lang="en-US" dirty="0"/>
              <a:t> October 2022, a cable connecting the British Shetland Islands to the rest of the </a:t>
            </a:r>
            <a:r>
              <a:rPr lang="et-EE" dirty="0"/>
              <a:t>UK </a:t>
            </a:r>
            <a:r>
              <a:rPr lang="en-US" dirty="0"/>
              <a:t>communications system was cut in two sections because of which Shetland Islands briefly lost telephone and Internet services.</a:t>
            </a:r>
            <a:endParaRPr lang="et-EE" dirty="0"/>
          </a:p>
          <a:p>
            <a:r>
              <a:rPr lang="en-US" dirty="0"/>
              <a:t>In February 2023, Taiwan announced that two of its cross-strait submarine cables were cut.</a:t>
            </a:r>
          </a:p>
          <a:p>
            <a:r>
              <a:rPr lang="en-US" dirty="0"/>
              <a:t>October 2023: </a:t>
            </a:r>
            <a:r>
              <a:rPr lang="en-US" dirty="0" err="1"/>
              <a:t>Balticconnector</a:t>
            </a:r>
            <a:r>
              <a:rPr lang="en-US" dirty="0"/>
              <a:t> incident in the Gulf of Finland + 3 submarine cables damaged.</a:t>
            </a:r>
          </a:p>
          <a:p>
            <a:r>
              <a:rPr lang="en-US" dirty="0"/>
              <a:t>February 2024: </a:t>
            </a:r>
            <a:r>
              <a:rPr lang="en-GB" dirty="0"/>
              <a:t>Four submarine communications cables that connect Europe </a:t>
            </a:r>
            <a:r>
              <a:rPr lang="en-GB"/>
              <a:t>and Asia damaged </a:t>
            </a:r>
            <a:r>
              <a:rPr lang="en-GB" dirty="0"/>
              <a:t>in the Red Sea presumably by the Houthi militia leading </a:t>
            </a:r>
            <a:r>
              <a:rPr lang="en-GB"/>
              <a:t>to disruptions in Internet services.</a:t>
            </a:r>
            <a:endParaRPr lang="nb-NO" dirty="0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08F10BC4-A15A-46E5-1EE9-69F489133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3321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AA43D6D-4243-7FAA-BFA0-AB7558FA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Concept of Hybrid Warfare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3271C434-AB81-8F13-BE98-E95F7853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3</a:t>
            </a:fld>
            <a:endParaRPr lang="en-US" noProof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7A4FC223-868E-9130-7954-1190BE423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52" y="1773381"/>
            <a:ext cx="8462784" cy="45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8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8418974-13AF-1EE1-E249-538A66DB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/>
              <a:t>Vulnerability</a:t>
            </a:r>
            <a:r>
              <a:rPr lang="et-EE" dirty="0"/>
              <a:t> of </a:t>
            </a:r>
            <a:r>
              <a:rPr lang="et-EE" dirty="0" err="1"/>
              <a:t>Submarine</a:t>
            </a:r>
            <a:r>
              <a:rPr lang="et-EE" dirty="0"/>
              <a:t> </a:t>
            </a:r>
            <a:r>
              <a:rPr lang="en-GB" dirty="0"/>
              <a:t>Pipelines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38BCDDB-24E1-F01E-674D-7A6421C11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32" y="1751183"/>
            <a:ext cx="5853234" cy="4374980"/>
          </a:xfrm>
        </p:spPr>
        <p:txBody>
          <a:bodyPr/>
          <a:lstStyle/>
          <a:p>
            <a:r>
              <a:rPr lang="en-GB" dirty="0"/>
              <a:t>Nord Stream 1 and 2 explosions of September 2022</a:t>
            </a:r>
          </a:p>
          <a:p>
            <a:r>
              <a:rPr lang="en-GB" dirty="0" err="1"/>
              <a:t>Balticconnector</a:t>
            </a:r>
            <a:r>
              <a:rPr lang="en-GB" dirty="0"/>
              <a:t> incident of October 2023</a:t>
            </a:r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2E8F19EA-3360-9C6C-87F3-915B35E2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5" name="Sisu kohatäide 4">
            <a:extLst>
              <a:ext uri="{FF2B5EF4-FFF2-40B4-BE49-F238E27FC236}">
                <a16:creationId xmlns:a16="http://schemas.microsoft.com/office/drawing/2014/main" id="{3637F1CB-89FF-D3CB-4C08-EB1840F8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220" y="2345071"/>
            <a:ext cx="4704779" cy="3970348"/>
          </a:xfrm>
          <a:prstGeom prst="rect">
            <a:avLst/>
          </a:prstGeom>
        </p:spPr>
      </p:pic>
      <p:pic>
        <p:nvPicPr>
          <p:cNvPr id="6" name="Sisu kohatäide 4" descr="Pilt, millel on kujutatud vesi, õues, vee all&#10;&#10;Kirjeldus on genereeritud automaatselt">
            <a:extLst>
              <a:ext uri="{FF2B5EF4-FFF2-40B4-BE49-F238E27FC236}">
                <a16:creationId xmlns:a16="http://schemas.microsoft.com/office/drawing/2014/main" id="{F5FA45EE-37F4-0609-79F3-6A978DA47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 r="-1" b="-1"/>
          <a:stretch/>
        </p:blipFill>
        <p:spPr>
          <a:xfrm>
            <a:off x="893730" y="3041902"/>
            <a:ext cx="5820665" cy="3273517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D28FDF75-82A7-792B-2820-9B64C0403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220" y="6416650"/>
            <a:ext cx="5114987" cy="304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B8ED85-964F-919F-130B-4AA8CEEDF7D8}"/>
              </a:ext>
            </a:extLst>
          </p:cNvPr>
          <p:cNvSpPr txBox="1"/>
          <p:nvPr/>
        </p:nvSpPr>
        <p:spPr>
          <a:xfrm>
            <a:off x="893730" y="6356351"/>
            <a:ext cx="4373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Source: The Finnish Border Guard</a:t>
            </a:r>
          </a:p>
        </p:txBody>
      </p:sp>
    </p:spTree>
    <p:extLst>
      <p:ext uri="{BB962C8B-B14F-4D97-AF65-F5344CB8AC3E}">
        <p14:creationId xmlns:p14="http://schemas.microsoft.com/office/powerpoint/2010/main" val="306179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u kohatäide 4" descr="Pilt, millel on kujutatud taevas, vesi, õues, transport&#10;&#10;Kirjeldus on genereeritud automaatselt">
            <a:extLst>
              <a:ext uri="{FF2B5EF4-FFF2-40B4-BE49-F238E27FC236}">
                <a16:creationId xmlns:a16="http://schemas.microsoft.com/office/drawing/2014/main" id="{7878601D-723F-22FF-FE13-6B83F1501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50" b="2496"/>
          <a:stretch/>
        </p:blipFill>
        <p:spPr>
          <a:xfrm>
            <a:off x="-712" y="870"/>
            <a:ext cx="6388359" cy="3592786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7ED82C92-1ED2-317A-4543-8E4AA5E23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647" y="0"/>
            <a:ext cx="5809184" cy="3265614"/>
          </a:xfrm>
          <a:prstGeom prst="rect">
            <a:avLst/>
          </a:prstGeom>
        </p:spPr>
      </p:pic>
      <p:pic>
        <p:nvPicPr>
          <p:cNvPr id="4" name="Sisu kohatäide 4" descr="Pilt, millel on kujutatud tekst, kaart, Atlas&#10;&#10;Kirjeldus on genereeritud automaatselt">
            <a:extLst>
              <a:ext uri="{FF2B5EF4-FFF2-40B4-BE49-F238E27FC236}">
                <a16:creationId xmlns:a16="http://schemas.microsoft.com/office/drawing/2014/main" id="{7733F85B-070D-6439-093E-766F73986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24" b="793"/>
          <a:stretch/>
        </p:blipFill>
        <p:spPr>
          <a:xfrm>
            <a:off x="0" y="3265614"/>
            <a:ext cx="6387647" cy="35923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27314-0306-CA75-2B16-8768DC790B9D}"/>
              </a:ext>
            </a:extLst>
          </p:cNvPr>
          <p:cNvSpPr txBox="1"/>
          <p:nvPr/>
        </p:nvSpPr>
        <p:spPr>
          <a:xfrm>
            <a:off x="6534029" y="3353647"/>
            <a:ext cx="55164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Rule 37 of the San Remo Manual: </a:t>
            </a:r>
          </a:p>
          <a:p>
            <a:pPr algn="just"/>
            <a:r>
              <a:rPr lang="en-GB" sz="2400" dirty="0"/>
              <a:t>Belligerents shall take care to avoid damage to cables and pipelines laid on the sea-bed which do not exclusively serve the belligerents.</a:t>
            </a:r>
          </a:p>
          <a:p>
            <a:pPr algn="just"/>
            <a:r>
              <a:rPr lang="en-GB" sz="2400" dirty="0"/>
              <a:t>Newport Manual: ““there are no discernible rules” against a belligerent targeting neutral commercial submarine cables used by the enemy.”</a:t>
            </a:r>
          </a:p>
        </p:txBody>
      </p:sp>
    </p:spTree>
    <p:extLst>
      <p:ext uri="{BB962C8B-B14F-4D97-AF65-F5344CB8AC3E}">
        <p14:creationId xmlns:p14="http://schemas.microsoft.com/office/powerpoint/2010/main" val="158170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547DBDF-AAFB-7852-E130-84CF3537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FA9179F-5F11-6799-0C20-F3270155E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B5E548B4-89CD-7783-A448-4B453D6F9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1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FFA6667-C680-069E-789A-010F4BD37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The EEZ Corridor and Infrastructure in the Gulf of Finland (Viro Strait)</a:t>
            </a:r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852031EB-A319-3C9E-EBFA-303686FCD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8" y="1653983"/>
            <a:ext cx="8996928" cy="510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55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11A0807-7ED7-2030-43D3-1B9A7A5FB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5AB51B97-0F54-FD0B-45CE-0AB011F076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2970EA0D-DE6B-320B-07A5-5DC6E2C7E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47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A6118E8-F69F-3595-E348-963ECD33E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Sisu kohatäide 7" descr="Pilt, millel on kujutatud diagramm, kaart&#10;&#10;Kirjeldus on genereeritud automaatselt">
            <a:extLst>
              <a:ext uri="{FF2B5EF4-FFF2-40B4-BE49-F238E27FC236}">
                <a16:creationId xmlns:a16="http://schemas.microsoft.com/office/drawing/2014/main" id="{F478B30D-E4B4-D21C-8487-0C9061D45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27" y="0"/>
            <a:ext cx="5504873" cy="6858000"/>
          </a:xfr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6AF73AC2-D062-2CD5-13A7-54D539D15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87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7418"/>
      </p:ext>
    </p:extLst>
  </p:cSld>
  <p:clrMapOvr>
    <a:masterClrMapping/>
  </p:clrMapOvr>
</p:sld>
</file>

<file path=ppt/theme/theme1.xml><?xml version="1.0" encoding="utf-8"?>
<a:theme xmlns:a="http://schemas.openxmlformats.org/drawingml/2006/main" name="Mal_blaa">
  <a:themeElements>
    <a:clrScheme name="Egendefinert 5">
      <a:dk1>
        <a:sysClr val="windowText" lastClr="000000"/>
      </a:dk1>
      <a:lt1>
        <a:sysClr val="window" lastClr="FFFFFF"/>
      </a:lt1>
      <a:dk2>
        <a:srgbClr val="00617F"/>
      </a:dk2>
      <a:lt2>
        <a:srgbClr val="EEECE1"/>
      </a:lt2>
      <a:accent1>
        <a:srgbClr val="00617F"/>
      </a:accent1>
      <a:accent2>
        <a:srgbClr val="CB343B"/>
      </a:accent2>
      <a:accent3>
        <a:srgbClr val="15718F"/>
      </a:accent3>
      <a:accent4>
        <a:srgbClr val="59A1A2"/>
      </a:accent4>
      <a:accent5>
        <a:srgbClr val="26828C"/>
      </a:accent5>
      <a:accent6>
        <a:srgbClr val="DE7C00"/>
      </a:accent6>
      <a:hlink>
        <a:srgbClr val="007396"/>
      </a:hlink>
      <a:folHlink>
        <a:srgbClr val="A6BBC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UT_2019 Theme">
  <a:themeElements>
    <a:clrScheme name="UT_2019">
      <a:dk1>
        <a:srgbClr val="2C5696"/>
      </a:dk1>
      <a:lt1>
        <a:srgbClr val="FFFFFF"/>
      </a:lt1>
      <a:dk2>
        <a:srgbClr val="102064"/>
      </a:dk2>
      <a:lt2>
        <a:srgbClr val="FFFFFF"/>
      </a:lt2>
      <a:accent1>
        <a:srgbClr val="00A6E9"/>
      </a:accent1>
      <a:accent2>
        <a:srgbClr val="ED7D31"/>
      </a:accent2>
      <a:accent3>
        <a:srgbClr val="E52143"/>
      </a:accent3>
      <a:accent4>
        <a:srgbClr val="AE78B1"/>
      </a:accent4>
      <a:accent5>
        <a:srgbClr val="87BC1F"/>
      </a:accent5>
      <a:accent6>
        <a:srgbClr val="FAA41A"/>
      </a:accent6>
      <a:hlink>
        <a:srgbClr val="FF6F20"/>
      </a:hlink>
      <a:folHlink>
        <a:srgbClr val="00A6E9"/>
      </a:folHlink>
    </a:clrScheme>
    <a:fontScheme name="UT_2019">
      <a:majorFont>
        <a:latin typeface="Rubik Bold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UT_2019 Theme">
  <a:themeElements>
    <a:clrScheme name="UT_2019">
      <a:dk1>
        <a:srgbClr val="2C5696"/>
      </a:dk1>
      <a:lt1>
        <a:srgbClr val="FFFFFF"/>
      </a:lt1>
      <a:dk2>
        <a:srgbClr val="102064"/>
      </a:dk2>
      <a:lt2>
        <a:srgbClr val="FFFFFF"/>
      </a:lt2>
      <a:accent1>
        <a:srgbClr val="00A6E9"/>
      </a:accent1>
      <a:accent2>
        <a:srgbClr val="ED7D31"/>
      </a:accent2>
      <a:accent3>
        <a:srgbClr val="E52143"/>
      </a:accent3>
      <a:accent4>
        <a:srgbClr val="AE78B1"/>
      </a:accent4>
      <a:accent5>
        <a:srgbClr val="87BC1F"/>
      </a:accent5>
      <a:accent6>
        <a:srgbClr val="FAA41A"/>
      </a:accent6>
      <a:hlink>
        <a:srgbClr val="FF6F20"/>
      </a:hlink>
      <a:folHlink>
        <a:srgbClr val="00A6E9"/>
      </a:folHlink>
    </a:clrScheme>
    <a:fontScheme name="UT_2019">
      <a:majorFont>
        <a:latin typeface="Rubik Bold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UT_2019 Theme">
  <a:themeElements>
    <a:clrScheme name="UT_2019">
      <a:dk1>
        <a:srgbClr val="2C5696"/>
      </a:dk1>
      <a:lt1>
        <a:srgbClr val="FFFFFF"/>
      </a:lt1>
      <a:dk2>
        <a:srgbClr val="102064"/>
      </a:dk2>
      <a:lt2>
        <a:srgbClr val="FFFFFF"/>
      </a:lt2>
      <a:accent1>
        <a:srgbClr val="00A6E9"/>
      </a:accent1>
      <a:accent2>
        <a:srgbClr val="ED7D31"/>
      </a:accent2>
      <a:accent3>
        <a:srgbClr val="E52143"/>
      </a:accent3>
      <a:accent4>
        <a:srgbClr val="AE78B1"/>
      </a:accent4>
      <a:accent5>
        <a:srgbClr val="87BC1F"/>
      </a:accent5>
      <a:accent6>
        <a:srgbClr val="FAA41A"/>
      </a:accent6>
      <a:hlink>
        <a:srgbClr val="FF6F20"/>
      </a:hlink>
      <a:folHlink>
        <a:srgbClr val="00A6E9"/>
      </a:folHlink>
    </a:clrScheme>
    <a:fontScheme name="UT_2019">
      <a:majorFont>
        <a:latin typeface="Rubik Bold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5644</TotalTime>
  <Words>362</Words>
  <Application>Microsoft Office PowerPoint</Application>
  <PresentationFormat>Laiekraan</PresentationFormat>
  <Paragraphs>40</Paragraphs>
  <Slides>10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4</vt:i4>
      </vt:variant>
      <vt:variant>
        <vt:lpstr>Slaidipealkirjad</vt:lpstr>
      </vt:variant>
      <vt:variant>
        <vt:i4>10</vt:i4>
      </vt:variant>
    </vt:vector>
  </HeadingPairs>
  <TitlesOfParts>
    <vt:vector size="19" baseType="lpstr">
      <vt:lpstr>Arial</vt:lpstr>
      <vt:lpstr>Calibri</vt:lpstr>
      <vt:lpstr>Open Sans</vt:lpstr>
      <vt:lpstr>Rubik</vt:lpstr>
      <vt:lpstr>Rubik Bold</vt:lpstr>
      <vt:lpstr>Mal_blaa</vt:lpstr>
      <vt:lpstr>UT_2019 Theme</vt:lpstr>
      <vt:lpstr>2_UT_2019 Theme</vt:lpstr>
      <vt:lpstr>1_UT_2019 Theme</vt:lpstr>
      <vt:lpstr>Increasing the Legal Resilience of Critical Offshore Infrastructure in the Context of Hybrid Warfare</vt:lpstr>
      <vt:lpstr>Vulnerability of Submarine Cables</vt:lpstr>
      <vt:lpstr>The Concept of Hybrid Warfare</vt:lpstr>
      <vt:lpstr>Vulnerability of Submarine Pipelines</vt:lpstr>
      <vt:lpstr>PowerPointi esitlus</vt:lpstr>
      <vt:lpstr>PowerPointi esitlus</vt:lpstr>
      <vt:lpstr>The EEZ Corridor and Infrastructure in the Gulf of Finland (Viro Strait)</vt:lpstr>
      <vt:lpstr>PowerPointi esitlus</vt:lpstr>
      <vt:lpstr>PowerPointi esitlus</vt:lpstr>
      <vt:lpstr>PowerPointi esitlus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Limits and Boundaries</dc:title>
  <dc:creator>Alexander Lott</dc:creator>
  <cp:lastModifiedBy>Alexander Lott</cp:lastModifiedBy>
  <cp:revision>250</cp:revision>
  <dcterms:created xsi:type="dcterms:W3CDTF">2022-09-13T12:24:15Z</dcterms:created>
  <dcterms:modified xsi:type="dcterms:W3CDTF">2024-05-07T18:15:26Z</dcterms:modified>
</cp:coreProperties>
</file>