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88" r:id="rId3"/>
    <p:sldMasterId id="2147483708" r:id="rId4"/>
  </p:sldMasterIdLst>
  <p:notesMasterIdLst>
    <p:notesMasterId r:id="rId17"/>
  </p:notesMasterIdLst>
  <p:sldIdLst>
    <p:sldId id="298" r:id="rId5"/>
    <p:sldId id="264" r:id="rId6"/>
    <p:sldId id="402" r:id="rId7"/>
    <p:sldId id="260" r:id="rId8"/>
    <p:sldId id="401" r:id="rId9"/>
    <p:sldId id="403" r:id="rId10"/>
    <p:sldId id="404" r:id="rId11"/>
    <p:sldId id="258" r:id="rId12"/>
    <p:sldId id="405" r:id="rId13"/>
    <p:sldId id="406" r:id="rId14"/>
    <p:sldId id="407" r:id="rId15"/>
    <p:sldId id="2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ne Frostad" userId="b88ddb96-2b8a-4ae4-a3bc-0519be7d4b62" providerId="ADAL" clId="{1469700E-4A53-4B6B-ADDB-1D77CCD2A8FF}"/>
    <pc:docChg chg="modSld">
      <pc:chgData name="Magne Frostad" userId="b88ddb96-2b8a-4ae4-a3bc-0519be7d4b62" providerId="ADAL" clId="{1469700E-4A53-4B6B-ADDB-1D77CCD2A8FF}" dt="2024-05-16T22:19:59.970" v="150" actId="20577"/>
      <pc:docMkLst>
        <pc:docMk/>
      </pc:docMkLst>
      <pc:sldChg chg="modSp mod">
        <pc:chgData name="Magne Frostad" userId="b88ddb96-2b8a-4ae4-a3bc-0519be7d4b62" providerId="ADAL" clId="{1469700E-4A53-4B6B-ADDB-1D77CCD2A8FF}" dt="2024-05-16T22:19:33.879" v="108" actId="6549"/>
        <pc:sldMkLst>
          <pc:docMk/>
          <pc:sldMk cId="1162926599" sldId="406"/>
        </pc:sldMkLst>
        <pc:spChg chg="mod">
          <ac:chgData name="Magne Frostad" userId="b88ddb96-2b8a-4ae4-a3bc-0519be7d4b62" providerId="ADAL" clId="{1469700E-4A53-4B6B-ADDB-1D77CCD2A8FF}" dt="2024-05-16T22:19:33.879" v="108" actId="6549"/>
          <ac:spMkLst>
            <pc:docMk/>
            <pc:sldMk cId="1162926599" sldId="406"/>
            <ac:spMk id="2" creationId="{3EC12A45-AC11-C19A-2598-8B75EDE23338}"/>
          </ac:spMkLst>
        </pc:spChg>
        <pc:spChg chg="mod">
          <ac:chgData name="Magne Frostad" userId="b88ddb96-2b8a-4ae4-a3bc-0519be7d4b62" providerId="ADAL" clId="{1469700E-4A53-4B6B-ADDB-1D77CCD2A8FF}" dt="2024-05-16T22:12:25.172" v="96" actId="6549"/>
          <ac:spMkLst>
            <pc:docMk/>
            <pc:sldMk cId="1162926599" sldId="406"/>
            <ac:spMk id="3" creationId="{B4559935-D84F-4C2C-63F4-8F8C7FB2D921}"/>
          </ac:spMkLst>
        </pc:spChg>
      </pc:sldChg>
      <pc:sldChg chg="modSp mod">
        <pc:chgData name="Magne Frostad" userId="b88ddb96-2b8a-4ae4-a3bc-0519be7d4b62" providerId="ADAL" clId="{1469700E-4A53-4B6B-ADDB-1D77CCD2A8FF}" dt="2024-05-16T22:19:59.970" v="150" actId="20577"/>
        <pc:sldMkLst>
          <pc:docMk/>
          <pc:sldMk cId="2873761651" sldId="407"/>
        </pc:sldMkLst>
        <pc:spChg chg="mod">
          <ac:chgData name="Magne Frostad" userId="b88ddb96-2b8a-4ae4-a3bc-0519be7d4b62" providerId="ADAL" clId="{1469700E-4A53-4B6B-ADDB-1D77CCD2A8FF}" dt="2024-05-16T22:19:59.970" v="150" actId="20577"/>
          <ac:spMkLst>
            <pc:docMk/>
            <pc:sldMk cId="2873761651" sldId="407"/>
            <ac:spMk id="2" creationId="{D72FDD5C-7ADC-3DCC-5F40-1EAE224D84F9}"/>
          </ac:spMkLst>
        </pc:spChg>
        <pc:spChg chg="mod">
          <ac:chgData name="Magne Frostad" userId="b88ddb96-2b8a-4ae4-a3bc-0519be7d4b62" providerId="ADAL" clId="{1469700E-4A53-4B6B-ADDB-1D77CCD2A8FF}" dt="2024-05-16T22:10:56.508" v="15" actId="20577"/>
          <ac:spMkLst>
            <pc:docMk/>
            <pc:sldMk cId="2873761651" sldId="407"/>
            <ac:spMk id="3" creationId="{11D98FFE-8D2C-0D8D-04D1-CB99AF645F9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31C918-D1EF-47BC-B6CB-12C3EF4D8DAD}" type="datetimeFigureOut">
              <a:rPr lang="en-GB" smtClean="0"/>
              <a:t>16/05/2024</a:t>
            </a:fld>
            <a:endParaRPr lang="en-GB"/>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GB"/>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8C9B05-601A-4551-97B8-B2215A4983E5}" type="slidenum">
              <a:rPr lang="en-GB" smtClean="0"/>
              <a:t>‹#›</a:t>
            </a:fld>
            <a:endParaRPr lang="en-GB"/>
          </a:p>
        </p:txBody>
      </p:sp>
    </p:spTree>
    <p:extLst>
      <p:ext uri="{BB962C8B-B14F-4D97-AF65-F5344CB8AC3E}">
        <p14:creationId xmlns:p14="http://schemas.microsoft.com/office/powerpoint/2010/main" val="1388230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sz="1200" dirty="0"/>
          </a:p>
        </p:txBody>
      </p:sp>
      <p:sp>
        <p:nvSpPr>
          <p:cNvPr id="4" name="Slaidinumbri kohatäide 3"/>
          <p:cNvSpPr>
            <a:spLocks noGrp="1"/>
          </p:cNvSpPr>
          <p:nvPr>
            <p:ph type="sldNum" sz="quarter" idx="5"/>
          </p:nvPr>
        </p:nvSpPr>
        <p:spPr/>
        <p:txBody>
          <a:bodyPr/>
          <a:lstStyle/>
          <a:p>
            <a:fld id="{5C8C9B05-601A-4551-97B8-B2215A4983E5}" type="slidenum">
              <a:rPr lang="en-GB" smtClean="0"/>
              <a:t>1</a:t>
            </a:fld>
            <a:endParaRPr lang="en-GB"/>
          </a:p>
        </p:txBody>
      </p:sp>
    </p:spTree>
    <p:extLst>
      <p:ext uri="{BB962C8B-B14F-4D97-AF65-F5344CB8AC3E}">
        <p14:creationId xmlns:p14="http://schemas.microsoft.com/office/powerpoint/2010/main" val="950336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n-GB" dirty="0"/>
          </a:p>
        </p:txBody>
      </p:sp>
      <p:sp>
        <p:nvSpPr>
          <p:cNvPr id="4" name="Slaidinumbri kohatäide 3"/>
          <p:cNvSpPr>
            <a:spLocks noGrp="1"/>
          </p:cNvSpPr>
          <p:nvPr>
            <p:ph type="sldNum" sz="quarter" idx="5"/>
          </p:nvPr>
        </p:nvSpPr>
        <p:spPr/>
        <p:txBody>
          <a:bodyPr/>
          <a:lstStyle/>
          <a:p>
            <a:fld id="{5C8C9B05-601A-4551-97B8-B2215A4983E5}" type="slidenum">
              <a:rPr lang="en-GB" smtClean="0"/>
              <a:t>3</a:t>
            </a:fld>
            <a:endParaRPr lang="en-GB"/>
          </a:p>
        </p:txBody>
      </p:sp>
    </p:spTree>
    <p:extLst>
      <p:ext uri="{BB962C8B-B14F-4D97-AF65-F5344CB8AC3E}">
        <p14:creationId xmlns:p14="http://schemas.microsoft.com/office/powerpoint/2010/main" val="26753482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4.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Images/ut_logo.svg" TargetMode="External"/><Relationship Id="rId1" Type="http://schemas.openxmlformats.org/officeDocument/2006/relationships/slideMaster" Target="../slideMasters/slideMaster2.xml"/><Relationship Id="rId4" Type="http://schemas.openxmlformats.org/officeDocument/2006/relationships/image" Target="../media/image21.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Images/ut_logo.svg" TargetMode="External"/><Relationship Id="rId1" Type="http://schemas.openxmlformats.org/officeDocument/2006/relationships/slideMaster" Target="../slideMasters/slideMaster2.xml"/><Relationship Id="rId4" Type="http://schemas.openxmlformats.org/officeDocument/2006/relationships/image" Target="../media/image21.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jpeg"/><Relationship Id="rId1" Type="http://schemas.openxmlformats.org/officeDocument/2006/relationships/slideMaster" Target="../slideMasters/slideMaster2.xml"/><Relationship Id="rId4" Type="http://schemas.openxmlformats.org/officeDocument/2006/relationships/image" Target="../media/image14.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Images/ut_logo.svg" TargetMode="Externa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Images/ut_logo.svg" TargetMode="Externa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 Id="rId4" Type="http://schemas.openxmlformats.org/officeDocument/2006/relationships/image" Target="../media/image26.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4.xml"/><Relationship Id="rId4" Type="http://schemas.openxmlformats.org/officeDocument/2006/relationships/image" Target="../media/image26.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4.xml"/><Relationship Id="rId4" Type="http://schemas.openxmlformats.org/officeDocument/2006/relationships/image" Target="../media/image27.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27.sv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28.sv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Images/ut_logo.svg" TargetMode="External"/><Relationship Id="rId1" Type="http://schemas.openxmlformats.org/officeDocument/2006/relationships/slideMaster" Target="../slideMasters/slideMaster4.xml"/><Relationship Id="rId4" Type="http://schemas.openxmlformats.org/officeDocument/2006/relationships/image" Target="../media/image29.sv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Images/ut_logo.svg" TargetMode="External"/><Relationship Id="rId1" Type="http://schemas.openxmlformats.org/officeDocument/2006/relationships/slideMaster" Target="../slideMasters/slideMaster4.xml"/><Relationship Id="rId4" Type="http://schemas.openxmlformats.org/officeDocument/2006/relationships/image" Target="../media/image29.sv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jpeg"/><Relationship Id="rId1" Type="http://schemas.openxmlformats.org/officeDocument/2006/relationships/slideMaster" Target="../slideMasters/slideMaster4.xml"/><Relationship Id="rId4" Type="http://schemas.openxmlformats.org/officeDocument/2006/relationships/image" Target="../media/image28.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9" name="Rektangel 8"/>
          <p:cNvSpPr/>
          <p:nvPr userDrawn="1"/>
        </p:nvSpPr>
        <p:spPr>
          <a:xfrm>
            <a:off x="3" y="0"/>
            <a:ext cx="12192000" cy="6858000"/>
          </a:xfrm>
          <a:prstGeom prst="rect">
            <a:avLst/>
          </a:prstGeom>
          <a:gradFill flip="none" rotWithShape="1">
            <a:gsLst>
              <a:gs pos="100000">
                <a:schemeClr val="accent1"/>
              </a:gs>
              <a:gs pos="0">
                <a:schemeClr val="accent4">
                  <a:lumMod val="60000"/>
                  <a:lumOff val="40000"/>
                </a:schemeClr>
              </a:gs>
            </a:gsLst>
            <a:lin ang="13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noProof="0">
              <a:latin typeface="Arial" pitchFamily="34" charset="0"/>
              <a:cs typeface="Arial" pitchFamily="34" charset="0"/>
            </a:endParaRPr>
          </a:p>
        </p:txBody>
      </p:sp>
      <p:sp>
        <p:nvSpPr>
          <p:cNvPr id="2" name="Tittel 1"/>
          <p:cNvSpPr>
            <a:spLocks noGrp="1"/>
          </p:cNvSpPr>
          <p:nvPr>
            <p:ph type="ctrTitle"/>
          </p:nvPr>
        </p:nvSpPr>
        <p:spPr>
          <a:xfrm>
            <a:off x="914400" y="1910404"/>
            <a:ext cx="10363200" cy="1470025"/>
          </a:xfrm>
        </p:spPr>
        <p:txBody>
          <a:bodyPr/>
          <a:lstStyle>
            <a:lvl1pPr>
              <a:defRPr>
                <a:latin typeface="Arial" pitchFamily="34" charset="0"/>
                <a:cs typeface="Arial" pitchFamily="34" charset="0"/>
              </a:defRPr>
            </a:lvl1pPr>
          </a:lstStyle>
          <a:p>
            <a:r>
              <a:rPr lang="en-US" noProof="0"/>
              <a:t>Click to edit Master title style</a:t>
            </a:r>
          </a:p>
        </p:txBody>
      </p:sp>
      <p:sp>
        <p:nvSpPr>
          <p:cNvPr id="3" name="Undertittel 2"/>
          <p:cNvSpPr>
            <a:spLocks noGrp="1"/>
          </p:cNvSpPr>
          <p:nvPr>
            <p:ph type="subTitle" idx="1"/>
          </p:nvPr>
        </p:nvSpPr>
        <p:spPr>
          <a:xfrm>
            <a:off x="925821" y="3666178"/>
            <a:ext cx="10351780" cy="1752600"/>
          </a:xfrm>
        </p:spPr>
        <p:txBody>
          <a:bodyPr/>
          <a:lstStyle>
            <a:lvl1pPr marL="0" indent="0" algn="l">
              <a:buNone/>
              <a:defRPr sz="1400">
                <a:solidFill>
                  <a:srgbClr val="000000"/>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cxnSp>
        <p:nvCxnSpPr>
          <p:cNvPr id="15" name="Rett linje 14"/>
          <p:cNvCxnSpPr/>
          <p:nvPr userDrawn="1"/>
        </p:nvCxnSpPr>
        <p:spPr>
          <a:xfrm flipV="1">
            <a:off x="2920080" y="3750274"/>
            <a:ext cx="9271923" cy="3107727"/>
          </a:xfrm>
          <a:prstGeom prst="line">
            <a:avLst/>
          </a:prstGeom>
          <a:ln w="25400" cap="flat" cmpd="sng" algn="ctr">
            <a:solidFill>
              <a:schemeClr val="accent4">
                <a:lumMod val="60000"/>
                <a:lumOff val="40000"/>
                <a:alpha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Rett linje 16"/>
          <p:cNvCxnSpPr/>
          <p:nvPr userDrawn="1"/>
        </p:nvCxnSpPr>
        <p:spPr>
          <a:xfrm rot="16200000" flipH="1">
            <a:off x="7138015" y="3355723"/>
            <a:ext cx="4297813" cy="2706740"/>
          </a:xfrm>
          <a:prstGeom prst="line">
            <a:avLst/>
          </a:prstGeom>
          <a:ln w="19050" cap="flat" cmpd="sng" algn="ctr">
            <a:solidFill>
              <a:schemeClr val="accent4">
                <a:lumMod val="60000"/>
                <a:lumOff val="40000"/>
                <a:alpha val="6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Rett linje 17"/>
          <p:cNvCxnSpPr/>
          <p:nvPr userDrawn="1"/>
        </p:nvCxnSpPr>
        <p:spPr>
          <a:xfrm>
            <a:off x="7160197" y="4006213"/>
            <a:ext cx="5031807" cy="1504193"/>
          </a:xfrm>
          <a:prstGeom prst="line">
            <a:avLst/>
          </a:prstGeom>
          <a:ln w="19050" cap="flat" cmpd="sng" algn="ctr">
            <a:solidFill>
              <a:schemeClr val="accent4">
                <a:lumMod val="60000"/>
                <a:lumOff val="40000"/>
                <a:alpha val="2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Rett linje 11"/>
          <p:cNvCxnSpPr/>
          <p:nvPr userDrawn="1"/>
        </p:nvCxnSpPr>
        <p:spPr>
          <a:xfrm rot="5400000">
            <a:off x="4059664" y="1682286"/>
            <a:ext cx="6858000" cy="3493429"/>
          </a:xfrm>
          <a:prstGeom prst="line">
            <a:avLst/>
          </a:prstGeom>
          <a:ln w="50800" cap="flat" cmpd="sng" algn="ctr">
            <a:solidFill>
              <a:srgbClr val="F1B52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Rett linje 27"/>
          <p:cNvCxnSpPr/>
          <p:nvPr userDrawn="1"/>
        </p:nvCxnSpPr>
        <p:spPr>
          <a:xfrm>
            <a:off x="1054100" y="3470437"/>
            <a:ext cx="6106096"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0" name="Bilde 19" descr="LogoNorsk.png"/>
          <p:cNvPicPr>
            <a:picLocks noChangeAspect="1"/>
          </p:cNvPicPr>
          <p:nvPr userDrawn="1"/>
        </p:nvPicPr>
        <p:blipFill>
          <a:blip r:embed="rId2"/>
          <a:stretch>
            <a:fillRect/>
          </a:stretch>
        </p:blipFill>
        <p:spPr>
          <a:xfrm>
            <a:off x="10849399" y="5990438"/>
            <a:ext cx="710340" cy="532755"/>
          </a:xfrm>
          <a:prstGeom prst="rect">
            <a:avLst/>
          </a:prstGeom>
        </p:spPr>
      </p:pic>
      <p:pic>
        <p:nvPicPr>
          <p:cNvPr id="21" name="Bilde 20" descr="UiT_Navn_en_blaa1.png"/>
          <p:cNvPicPr>
            <a:picLocks noChangeAspect="1"/>
          </p:cNvPicPr>
          <p:nvPr userDrawn="1"/>
        </p:nvPicPr>
        <p:blipFill>
          <a:blip r:embed="rId3"/>
          <a:stretch>
            <a:fillRect/>
          </a:stretch>
        </p:blipFill>
        <p:spPr>
          <a:xfrm>
            <a:off x="1" y="0"/>
            <a:ext cx="1813367" cy="2286710"/>
          </a:xfrm>
          <a:prstGeom prst="rect">
            <a:avLst/>
          </a:prstGeom>
        </p:spPr>
      </p:pic>
    </p:spTree>
    <p:extLst>
      <p:ext uri="{BB962C8B-B14F-4D97-AF65-F5344CB8AC3E}">
        <p14:creationId xmlns:p14="http://schemas.microsoft.com/office/powerpoint/2010/main" val="2689739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T19_Start02">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4038600" y="1338130"/>
            <a:ext cx="7543799" cy="181267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4038600" y="3243600"/>
            <a:ext cx="75438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Date Placeholder 3">
            <a:extLst>
              <a:ext uri="{FF2B5EF4-FFF2-40B4-BE49-F238E27FC236}">
                <a16:creationId xmlns:a16="http://schemas.microsoft.com/office/drawing/2014/main" id="{B4BA0464-189F-412C-B110-2A926862F978}"/>
              </a:ext>
            </a:extLst>
          </p:cNvPr>
          <p:cNvSpPr>
            <a:spLocks noGrp="1"/>
          </p:cNvSpPr>
          <p:nvPr>
            <p:ph type="dt" sz="half" idx="10"/>
          </p:nvPr>
        </p:nvSpPr>
        <p:spPr>
          <a:xfrm>
            <a:off x="4038597" y="6279425"/>
            <a:ext cx="2070318" cy="349976"/>
          </a:xfrm>
        </p:spPr>
        <p:txBody>
          <a:bodyPr/>
          <a:lstStyle>
            <a:lvl1pPr>
              <a:defRPr sz="1600">
                <a:solidFill>
                  <a:schemeClr val="accent1"/>
                </a:solidFill>
              </a:defRPr>
            </a:lvl1pPr>
          </a:lstStyle>
          <a:p>
            <a:pPr>
              <a:defRPr/>
            </a:pPr>
            <a:endParaRPr lang="en-US" dirty="0"/>
          </a:p>
        </p:txBody>
      </p:sp>
      <p:sp>
        <p:nvSpPr>
          <p:cNvPr id="13" name="Text Placeholder 12">
            <a:extLst>
              <a:ext uri="{FF2B5EF4-FFF2-40B4-BE49-F238E27FC236}">
                <a16:creationId xmlns:a16="http://schemas.microsoft.com/office/drawing/2014/main" id="{43F3314B-9362-4A27-934E-2CF2F3EEE076}"/>
              </a:ext>
            </a:extLst>
          </p:cNvPr>
          <p:cNvSpPr>
            <a:spLocks noGrp="1"/>
          </p:cNvSpPr>
          <p:nvPr>
            <p:ph type="body" sz="quarter" idx="11" hasCustomPrompt="1"/>
          </p:nvPr>
        </p:nvSpPr>
        <p:spPr>
          <a:xfrm>
            <a:off x="4038598" y="5029199"/>
            <a:ext cx="7543800" cy="371246"/>
          </a:xfrm>
        </p:spPr>
        <p:txBody>
          <a:bodyPr/>
          <a:lstStyle>
            <a:lvl1pPr marL="0" indent="0">
              <a:buFontTx/>
              <a:buNone/>
              <a:defRPr sz="2400" b="0">
                <a:latin typeface="+mj-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err="1"/>
              <a:t>Your</a:t>
            </a:r>
            <a:r>
              <a:rPr lang="et-EE" dirty="0"/>
              <a:t> </a:t>
            </a:r>
            <a:r>
              <a:rPr lang="et-EE" dirty="0" err="1"/>
              <a:t>Name</a:t>
            </a:r>
            <a:r>
              <a:rPr lang="et-EE" dirty="0"/>
              <a:t> </a:t>
            </a:r>
            <a:r>
              <a:rPr lang="et-EE" dirty="0" err="1"/>
              <a:t>here</a:t>
            </a:r>
            <a:endParaRPr lang="en-US" dirty="0"/>
          </a:p>
        </p:txBody>
      </p:sp>
      <p:sp>
        <p:nvSpPr>
          <p:cNvPr id="14" name="Text Placeholder 12">
            <a:extLst>
              <a:ext uri="{FF2B5EF4-FFF2-40B4-BE49-F238E27FC236}">
                <a16:creationId xmlns:a16="http://schemas.microsoft.com/office/drawing/2014/main" id="{CE299A46-8A25-4182-B9E3-BBD0007CABD3}"/>
              </a:ext>
            </a:extLst>
          </p:cNvPr>
          <p:cNvSpPr>
            <a:spLocks noGrp="1"/>
          </p:cNvSpPr>
          <p:nvPr>
            <p:ph type="body" sz="quarter" idx="12" hasCustomPrompt="1"/>
          </p:nvPr>
        </p:nvSpPr>
        <p:spPr>
          <a:xfrm>
            <a:off x="4038597" y="5507669"/>
            <a:ext cx="7543801" cy="664531"/>
          </a:xfrm>
        </p:spPr>
        <p:txBody>
          <a:bodyPr/>
          <a:lstStyle>
            <a:lvl1pPr marL="0" indent="0">
              <a:buFontTx/>
              <a:buNone/>
              <a:defRPr sz="1800" b="0" cap="all" baseline="0">
                <a:solidFill>
                  <a:srgbClr val="B1B3B3"/>
                </a:solidFill>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a:t>YOUR </a:t>
            </a:r>
            <a:r>
              <a:rPr lang="et-EE" dirty="0" err="1"/>
              <a:t>profession</a:t>
            </a:r>
            <a:endParaRPr lang="en-US" dirty="0"/>
          </a:p>
        </p:txBody>
      </p:sp>
      <p:sp>
        <p:nvSpPr>
          <p:cNvPr id="9" name="Picture Placeholder 15">
            <a:extLst>
              <a:ext uri="{FF2B5EF4-FFF2-40B4-BE49-F238E27FC236}">
                <a16:creationId xmlns:a16="http://schemas.microsoft.com/office/drawing/2014/main" id="{58E1C34A-6EC6-4BCF-BEAC-BE1AAFCC3023}"/>
              </a:ext>
            </a:extLst>
          </p:cNvPr>
          <p:cNvSpPr>
            <a:spLocks noGrp="1"/>
          </p:cNvSpPr>
          <p:nvPr>
            <p:ph type="pic" sz="quarter" idx="13"/>
          </p:nvPr>
        </p:nvSpPr>
        <p:spPr>
          <a:xfrm>
            <a:off x="2438400" y="4806225"/>
            <a:ext cx="1371600" cy="1365975"/>
          </a:xfrm>
        </p:spPr>
        <p:txBody>
          <a:bodyPr/>
          <a:lstStyle>
            <a:lvl1pPr marL="0" indent="0">
              <a:buNone/>
              <a:defRPr sz="1600"/>
            </a:lvl1pPr>
          </a:lstStyle>
          <a:p>
            <a:endParaRPr lang="en-US" dirty="0"/>
          </a:p>
        </p:txBody>
      </p:sp>
      <p:sp>
        <p:nvSpPr>
          <p:cNvPr id="10" name="Slide Number Placeholder 5">
            <a:extLst>
              <a:ext uri="{FF2B5EF4-FFF2-40B4-BE49-F238E27FC236}">
                <a16:creationId xmlns:a16="http://schemas.microsoft.com/office/drawing/2014/main" id="{9B2E460E-E06F-4758-B53F-7F3D23D193E2}"/>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pic>
        <p:nvPicPr>
          <p:cNvPr id="11" name="Graphic 10">
            <a:extLst>
              <a:ext uri="{FF2B5EF4-FFF2-40B4-BE49-F238E27FC236}">
                <a16:creationId xmlns:a16="http://schemas.microsoft.com/office/drawing/2014/main" id="{8D99B437-8886-493D-816D-595C5C245396}"/>
              </a:ext>
            </a:extLst>
          </p:cNvPr>
          <p:cNvPicPr>
            <a:picLocks noChangeAspect="1"/>
          </p:cNvPicPr>
          <p:nvPr userDrawn="1"/>
        </p:nvPicPr>
        <p:blipFill>
          <a:blip r:embed="rId3" cstate="print">
            <a:extLst>
              <a:ext uri="{96DAC541-7B7A-43D3-8B79-37D633B846F1}">
                <asvg:svgBlip xmlns:asvg="http://schemas.microsoft.com/office/drawing/2016/SVG/main" r:embed="rId4"/>
              </a:ext>
            </a:extLst>
          </a:blip>
          <a:stretch>
            <a:fillRect/>
          </a:stretch>
        </p:blipFill>
        <p:spPr>
          <a:xfrm>
            <a:off x="432000" y="360001"/>
            <a:ext cx="3240000" cy="439760"/>
          </a:xfrm>
          <a:prstGeom prst="rect">
            <a:avLst/>
          </a:prstGeom>
        </p:spPr>
      </p:pic>
    </p:spTree>
    <p:extLst>
      <p:ext uri="{BB962C8B-B14F-4D97-AF65-F5344CB8AC3E}">
        <p14:creationId xmlns:p14="http://schemas.microsoft.com/office/powerpoint/2010/main" val="2715395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UT19_Section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4038599" y="847725"/>
            <a:ext cx="7543801" cy="2870199"/>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4038599" y="3810000"/>
            <a:ext cx="7543802" cy="2362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Slide Number Placeholder 5">
            <a:extLst>
              <a:ext uri="{FF2B5EF4-FFF2-40B4-BE49-F238E27FC236}">
                <a16:creationId xmlns:a16="http://schemas.microsoft.com/office/drawing/2014/main" id="{3AA916E9-F087-4FBE-94E2-5BBEA79EEA73}"/>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pic>
        <p:nvPicPr>
          <p:cNvPr id="6" name="Graphic 5">
            <a:extLst>
              <a:ext uri="{FF2B5EF4-FFF2-40B4-BE49-F238E27FC236}">
                <a16:creationId xmlns:a16="http://schemas.microsoft.com/office/drawing/2014/main" id="{9A08E4F0-8FD4-431E-B5E0-F7173E3460A7}"/>
              </a:ext>
            </a:extLst>
          </p:cNvPr>
          <p:cNvPicPr>
            <a:picLocks noChangeAspect="1"/>
          </p:cNvPicPr>
          <p:nvPr userDrawn="1"/>
        </p:nvPicPr>
        <p:blipFill>
          <a:blip r:embed="rId2" cstate="print">
            <a:extLst>
              <a:ext uri="{96DAC541-7B7A-43D3-8B79-37D633B846F1}">
                <asvg:svgBlip xmlns:asvg="http://schemas.microsoft.com/office/drawing/2016/SVG/main" r:embed="rId3"/>
              </a:ext>
            </a:extLst>
          </a:blip>
          <a:stretch>
            <a:fillRect/>
          </a:stretch>
        </p:blipFill>
        <p:spPr>
          <a:xfrm>
            <a:off x="432000" y="360000"/>
            <a:ext cx="3240000" cy="439760"/>
          </a:xfrm>
          <a:prstGeom prst="rect">
            <a:avLst/>
          </a:prstGeom>
        </p:spPr>
      </p:pic>
    </p:spTree>
    <p:extLst>
      <p:ext uri="{BB962C8B-B14F-4D97-AF65-F5344CB8AC3E}">
        <p14:creationId xmlns:p14="http://schemas.microsoft.com/office/powerpoint/2010/main" val="3787689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UT19_Sectionhead Blue">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7425B13-F752-4C96-BCD7-740C4722B9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4039200" y="847725"/>
            <a:ext cx="7479901" cy="2870199"/>
          </a:xfrm>
        </p:spPr>
        <p:txBody>
          <a:bodyPr anchor="b"/>
          <a:lstStyle>
            <a:lvl1pPr algn="l">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4039200" y="3810000"/>
            <a:ext cx="7479902" cy="2362200"/>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76DEA9CA-D5C2-41E8-AC9B-30436F4418BC}"/>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pic>
        <p:nvPicPr>
          <p:cNvPr id="7" name="Graphic 6">
            <a:extLst>
              <a:ext uri="{FF2B5EF4-FFF2-40B4-BE49-F238E27FC236}">
                <a16:creationId xmlns:a16="http://schemas.microsoft.com/office/drawing/2014/main" id="{652B689A-9D75-4C3A-B151-1732DBF8A4C5}"/>
              </a:ext>
            </a:extLst>
          </p:cNvPr>
          <p:cNvPicPr>
            <a:picLocks noChangeAspect="1"/>
          </p:cNvPicPr>
          <p:nvPr userDrawn="1"/>
        </p:nvPicPr>
        <p:blipFill>
          <a:blip r:embed="rId3" cstate="print">
            <a:extLst>
              <a:ext uri="{96DAC541-7B7A-43D3-8B79-37D633B846F1}">
                <asvg:svgBlip xmlns:asvg="http://schemas.microsoft.com/office/drawing/2016/SVG/main" r:embed="rId4"/>
              </a:ext>
            </a:extLst>
          </a:blip>
          <a:stretch>
            <a:fillRect/>
          </a:stretch>
        </p:blipFill>
        <p:spPr>
          <a:xfrm>
            <a:off x="432000" y="360000"/>
            <a:ext cx="3240000" cy="439760"/>
          </a:xfrm>
          <a:prstGeom prst="rect">
            <a:avLst/>
          </a:prstGeom>
        </p:spPr>
      </p:pic>
    </p:spTree>
    <p:extLst>
      <p:ext uri="{BB962C8B-B14F-4D97-AF65-F5344CB8AC3E}">
        <p14:creationId xmlns:p14="http://schemas.microsoft.com/office/powerpoint/2010/main" val="1749963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T19_Imag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0917C-B12D-46C7-B6BB-0C34E7D65CC1}"/>
              </a:ext>
            </a:extLst>
          </p:cNvPr>
          <p:cNvSpPr>
            <a:spLocks noGrp="1"/>
          </p:cNvSpPr>
          <p:nvPr>
            <p:ph type="title"/>
          </p:nvPr>
        </p:nvSpPr>
        <p:spPr>
          <a:xfrm>
            <a:off x="4038600" y="365125"/>
            <a:ext cx="7543800" cy="1325563"/>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4038600" y="1828800"/>
            <a:ext cx="7543800" cy="4343400"/>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5F9D15BD-9655-41C0-BC62-AA861D9BDDF8}"/>
              </a:ext>
            </a:extLst>
          </p:cNvPr>
          <p:cNvSpPr>
            <a:spLocks noGrp="1"/>
          </p:cNvSpPr>
          <p:nvPr>
            <p:ph type="pic" sz="quarter" idx="11"/>
          </p:nvPr>
        </p:nvSpPr>
        <p:spPr>
          <a:xfrm>
            <a:off x="0" y="0"/>
            <a:ext cx="3810000" cy="6858000"/>
          </a:xfrm>
        </p:spPr>
        <p:txBody>
          <a:bodyPr/>
          <a:lstStyle>
            <a:lvl1pPr marL="0" indent="0">
              <a:buNone/>
              <a:defRPr/>
            </a:lvl1pPr>
          </a:lstStyle>
          <a:p>
            <a:endParaRPr lang="en-US" dirty="0"/>
          </a:p>
        </p:txBody>
      </p:sp>
      <p:sp>
        <p:nvSpPr>
          <p:cNvPr id="5" name="Slide Number Placeholder 5">
            <a:extLst>
              <a:ext uri="{FF2B5EF4-FFF2-40B4-BE49-F238E27FC236}">
                <a16:creationId xmlns:a16="http://schemas.microsoft.com/office/drawing/2014/main" id="{607F442F-6A44-4B33-8CF9-CAAB41F3F40E}"/>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3221563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T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0917C-B12D-46C7-B6BB-0C34E7D65CC1}"/>
              </a:ext>
            </a:extLst>
          </p:cNvPr>
          <p:cNvSpPr>
            <a:spLocks noGrp="1"/>
          </p:cNvSpPr>
          <p:nvPr>
            <p:ph type="title"/>
          </p:nvPr>
        </p:nvSpPr>
        <p:spPr>
          <a:xfrm>
            <a:off x="609600" y="381000"/>
            <a:ext cx="10972800" cy="685800"/>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609600" y="1219200"/>
            <a:ext cx="10972800" cy="4953000"/>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607F442F-6A44-4B33-8CF9-CAAB41F3F40E}"/>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718274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T19_List and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F9D15BD-9655-41C0-BC62-AA861D9BDDF8}"/>
              </a:ext>
            </a:extLst>
          </p:cNvPr>
          <p:cNvSpPr>
            <a:spLocks noGrp="1"/>
          </p:cNvSpPr>
          <p:nvPr>
            <p:ph type="pic" sz="quarter" idx="11"/>
          </p:nvPr>
        </p:nvSpPr>
        <p:spPr>
          <a:xfrm>
            <a:off x="4038600" y="0"/>
            <a:ext cx="8153400" cy="6858000"/>
          </a:xfrm>
        </p:spPr>
        <p:txBody>
          <a:bodyPr/>
          <a:lstStyle>
            <a:lvl1pPr marL="0" indent="0">
              <a:buNone/>
              <a:defRPr/>
            </a:lvl1pPr>
          </a:lstStyle>
          <a:p>
            <a:endParaRPr lang="en-US" dirty="0"/>
          </a:p>
        </p:txBody>
      </p:sp>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304154" y="685800"/>
            <a:ext cx="3277246" cy="5486400"/>
          </a:xfrm>
        </p:spPr>
        <p:txBody>
          <a:bodyPr/>
          <a:lstStyle>
            <a:lvl1pPr marL="457200" indent="-457200">
              <a:buFont typeface="Arial" panose="020B0604020202020204" pitchFamily="34" charset="0"/>
              <a:buChar char="•"/>
              <a:defRPr>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5FE5A424-D7E1-468C-8698-15E31BEDD42D}"/>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221424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T19_Europ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304154" y="685800"/>
            <a:ext cx="5791846" cy="5486400"/>
          </a:xfrm>
        </p:spPr>
        <p:txBody>
          <a:bodyPr/>
          <a:lstStyle>
            <a:lvl1pPr marL="457200" indent="-457200">
              <a:buFont typeface="Arial" panose="020B0604020202020204" pitchFamily="34" charset="0"/>
              <a:buChar char="•"/>
              <a:defRPr>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71F7E232-B65B-4C66-B30C-FF8BF4461D26}"/>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3982514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T19_Estoni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304154" y="685800"/>
            <a:ext cx="3276000" cy="5486400"/>
          </a:xfrm>
        </p:spPr>
        <p:txBody>
          <a:bodyPr/>
          <a:lstStyle>
            <a:lvl1pPr marL="457200" indent="-457200">
              <a:buFont typeface="Arial" panose="020B0604020202020204" pitchFamily="34" charset="0"/>
              <a:buChar char="•"/>
              <a:defRPr>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01652932-D49F-4984-8868-A024D281D091}"/>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1358474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UT19_Estonia_v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304154" y="685800"/>
            <a:ext cx="5106046" cy="5486400"/>
          </a:xfrm>
        </p:spPr>
        <p:txBody>
          <a:bodyPr/>
          <a:lstStyle>
            <a:lvl1pPr marL="457200" indent="-457200">
              <a:buFont typeface="Arial" panose="020B0604020202020204" pitchFamily="34" charset="0"/>
              <a:buChar char="•"/>
              <a:defRPr>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01652932-D49F-4984-8868-A024D281D091}"/>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3852177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UT19_Logo, Title and Content">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3274C6-6DEF-4034-9153-8BD150C350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20917C-B12D-46C7-B6BB-0C34E7D65CC1}"/>
              </a:ext>
            </a:extLst>
          </p:cNvPr>
          <p:cNvSpPr>
            <a:spLocks noGrp="1"/>
          </p:cNvSpPr>
          <p:nvPr>
            <p:ph type="title"/>
          </p:nvPr>
        </p:nvSpPr>
        <p:spPr>
          <a:xfrm>
            <a:off x="4038600" y="365125"/>
            <a:ext cx="7543800" cy="1325563"/>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4038600" y="1828800"/>
            <a:ext cx="7543800" cy="4343400"/>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E6A6F4B8-096A-4247-9A01-EA890DCAADF5}"/>
              </a:ext>
            </a:extLst>
          </p:cNvPr>
          <p:cNvSpPr>
            <a:spLocks noGrp="1"/>
          </p:cNvSpPr>
          <p:nvPr>
            <p:ph type="pic" sz="quarter" idx="11"/>
          </p:nvPr>
        </p:nvSpPr>
        <p:spPr bwMode="auto">
          <a:xfrm>
            <a:off x="-3111" y="2169735"/>
            <a:ext cx="3203511" cy="4687597"/>
          </a:xfrm>
          <a:custGeom>
            <a:avLst/>
            <a:gdLst>
              <a:gd name="connsiteX0" fmla="*/ 0 w 5943600"/>
              <a:gd name="connsiteY0" fmla="*/ 5486400 h 5486400"/>
              <a:gd name="connsiteX1" fmla="*/ 1371600 w 5943600"/>
              <a:gd name="connsiteY1" fmla="*/ 0 h 5486400"/>
              <a:gd name="connsiteX2" fmla="*/ 5943600 w 5943600"/>
              <a:gd name="connsiteY2" fmla="*/ 0 h 5486400"/>
              <a:gd name="connsiteX3" fmla="*/ 4572000 w 5943600"/>
              <a:gd name="connsiteY3" fmla="*/ 5486400 h 5486400"/>
              <a:gd name="connsiteX4" fmla="*/ 0 w 5943600"/>
              <a:gd name="connsiteY4" fmla="*/ 5486400 h 5486400"/>
              <a:gd name="connsiteX0" fmla="*/ 1383632 w 7327232"/>
              <a:gd name="connsiteY0" fmla="*/ 5486400 h 5486400"/>
              <a:gd name="connsiteX1" fmla="*/ 0 w 7327232"/>
              <a:gd name="connsiteY1" fmla="*/ 733926 h 5486400"/>
              <a:gd name="connsiteX2" fmla="*/ 7327232 w 7327232"/>
              <a:gd name="connsiteY2" fmla="*/ 0 h 5486400"/>
              <a:gd name="connsiteX3" fmla="*/ 5955632 w 7327232"/>
              <a:gd name="connsiteY3" fmla="*/ 5486400 h 5486400"/>
              <a:gd name="connsiteX4" fmla="*/ 1383632 w 7327232"/>
              <a:gd name="connsiteY4" fmla="*/ 5486400 h 5486400"/>
              <a:gd name="connsiteX0" fmla="*/ 12032 w 7327232"/>
              <a:gd name="connsiteY0" fmla="*/ 5498432 h 5498432"/>
              <a:gd name="connsiteX1" fmla="*/ 0 w 7327232"/>
              <a:gd name="connsiteY1" fmla="*/ 733926 h 5498432"/>
              <a:gd name="connsiteX2" fmla="*/ 7327232 w 7327232"/>
              <a:gd name="connsiteY2" fmla="*/ 0 h 5498432"/>
              <a:gd name="connsiteX3" fmla="*/ 5955632 w 7327232"/>
              <a:gd name="connsiteY3" fmla="*/ 5486400 h 5498432"/>
              <a:gd name="connsiteX4" fmla="*/ 12032 w 7327232"/>
              <a:gd name="connsiteY4" fmla="*/ 5498432 h 5498432"/>
              <a:gd name="connsiteX0" fmla="*/ 12032 w 5955632"/>
              <a:gd name="connsiteY0" fmla="*/ 4764506 h 4764506"/>
              <a:gd name="connsiteX1" fmla="*/ 0 w 5955632"/>
              <a:gd name="connsiteY1" fmla="*/ 0 h 4764506"/>
              <a:gd name="connsiteX2" fmla="*/ 3212432 w 5955632"/>
              <a:gd name="connsiteY2" fmla="*/ 1888958 h 4764506"/>
              <a:gd name="connsiteX3" fmla="*/ 5955632 w 5955632"/>
              <a:gd name="connsiteY3" fmla="*/ 4752474 h 4764506"/>
              <a:gd name="connsiteX4" fmla="*/ 12032 w 5955632"/>
              <a:gd name="connsiteY4" fmla="*/ 4764506 h 4764506"/>
              <a:gd name="connsiteX0" fmla="*/ 1158 w 5944758"/>
              <a:gd name="connsiteY0" fmla="*/ 4704348 h 4704348"/>
              <a:gd name="connsiteX1" fmla="*/ 1158 w 5944758"/>
              <a:gd name="connsiteY1" fmla="*/ 0 h 4704348"/>
              <a:gd name="connsiteX2" fmla="*/ 3201558 w 5944758"/>
              <a:gd name="connsiteY2" fmla="*/ 1828800 h 4704348"/>
              <a:gd name="connsiteX3" fmla="*/ 5944758 w 5944758"/>
              <a:gd name="connsiteY3" fmla="*/ 4692316 h 4704348"/>
              <a:gd name="connsiteX4" fmla="*/ 1158 w 5944758"/>
              <a:gd name="connsiteY4" fmla="*/ 4704348 h 4704348"/>
              <a:gd name="connsiteX0" fmla="*/ 1158 w 3201558"/>
              <a:gd name="connsiteY0" fmla="*/ 4704348 h 4728410"/>
              <a:gd name="connsiteX1" fmla="*/ 1158 w 3201558"/>
              <a:gd name="connsiteY1" fmla="*/ 0 h 4728410"/>
              <a:gd name="connsiteX2" fmla="*/ 3201558 w 3201558"/>
              <a:gd name="connsiteY2" fmla="*/ 1828800 h 4728410"/>
              <a:gd name="connsiteX3" fmla="*/ 1529169 w 3201558"/>
              <a:gd name="connsiteY3" fmla="*/ 4728410 h 4728410"/>
              <a:gd name="connsiteX4" fmla="*/ 1158 w 3201558"/>
              <a:gd name="connsiteY4" fmla="*/ 4704348 h 4728410"/>
              <a:gd name="connsiteX0" fmla="*/ 1158 w 3201558"/>
              <a:gd name="connsiteY0" fmla="*/ 4704348 h 4728410"/>
              <a:gd name="connsiteX1" fmla="*/ 1158 w 3201558"/>
              <a:gd name="connsiteY1" fmla="*/ 0 h 4728410"/>
              <a:gd name="connsiteX2" fmla="*/ 3201558 w 3201558"/>
              <a:gd name="connsiteY2" fmla="*/ 1852863 h 4728410"/>
              <a:gd name="connsiteX3" fmla="*/ 1529169 w 3201558"/>
              <a:gd name="connsiteY3" fmla="*/ 4728410 h 4728410"/>
              <a:gd name="connsiteX4" fmla="*/ 1158 w 3201558"/>
              <a:gd name="connsiteY4" fmla="*/ 4704348 h 4728410"/>
              <a:gd name="connsiteX0" fmla="*/ 12032 w 3212432"/>
              <a:gd name="connsiteY0" fmla="*/ 4740442 h 4764504"/>
              <a:gd name="connsiteX1" fmla="*/ 0 w 3212432"/>
              <a:gd name="connsiteY1" fmla="*/ 0 h 4764504"/>
              <a:gd name="connsiteX2" fmla="*/ 3212432 w 3212432"/>
              <a:gd name="connsiteY2" fmla="*/ 1888957 h 4764504"/>
              <a:gd name="connsiteX3" fmla="*/ 1540043 w 3212432"/>
              <a:gd name="connsiteY3" fmla="*/ 4764504 h 4764504"/>
              <a:gd name="connsiteX4" fmla="*/ 12032 w 3212432"/>
              <a:gd name="connsiteY4" fmla="*/ 4740442 h 4764504"/>
              <a:gd name="connsiteX0" fmla="*/ 3111 w 3203511"/>
              <a:gd name="connsiteY0" fmla="*/ 4700297 h 4724359"/>
              <a:gd name="connsiteX1" fmla="*/ 0 w 3203511"/>
              <a:gd name="connsiteY1" fmla="*/ 0 h 4724359"/>
              <a:gd name="connsiteX2" fmla="*/ 3203511 w 3203511"/>
              <a:gd name="connsiteY2" fmla="*/ 1848812 h 4724359"/>
              <a:gd name="connsiteX3" fmla="*/ 1531122 w 3203511"/>
              <a:gd name="connsiteY3" fmla="*/ 4724359 h 4724359"/>
              <a:gd name="connsiteX4" fmla="*/ 3111 w 3203511"/>
              <a:gd name="connsiteY4" fmla="*/ 4700297 h 4724359"/>
              <a:gd name="connsiteX0" fmla="*/ 9461 w 3203511"/>
              <a:gd name="connsiteY0" fmla="*/ 4700297 h 4724359"/>
              <a:gd name="connsiteX1" fmla="*/ 0 w 3203511"/>
              <a:gd name="connsiteY1" fmla="*/ 0 h 4724359"/>
              <a:gd name="connsiteX2" fmla="*/ 3203511 w 3203511"/>
              <a:gd name="connsiteY2" fmla="*/ 1848812 h 4724359"/>
              <a:gd name="connsiteX3" fmla="*/ 1531122 w 3203511"/>
              <a:gd name="connsiteY3" fmla="*/ 4724359 h 4724359"/>
              <a:gd name="connsiteX4" fmla="*/ 9461 w 3203511"/>
              <a:gd name="connsiteY4" fmla="*/ 4700297 h 4724359"/>
              <a:gd name="connsiteX0" fmla="*/ 9461 w 3203511"/>
              <a:gd name="connsiteY0" fmla="*/ 4700297 h 4700297"/>
              <a:gd name="connsiteX1" fmla="*/ 0 w 3203511"/>
              <a:gd name="connsiteY1" fmla="*/ 0 h 4700297"/>
              <a:gd name="connsiteX2" fmla="*/ 3203511 w 3203511"/>
              <a:gd name="connsiteY2" fmla="*/ 1848812 h 4700297"/>
              <a:gd name="connsiteX3" fmla="*/ 1553982 w 3203511"/>
              <a:gd name="connsiteY3" fmla="*/ 4686259 h 4700297"/>
              <a:gd name="connsiteX4" fmla="*/ 9461 w 3203511"/>
              <a:gd name="connsiteY4" fmla="*/ 4700297 h 4700297"/>
              <a:gd name="connsiteX0" fmla="*/ 4381 w 3203511"/>
              <a:gd name="connsiteY0" fmla="*/ 4687597 h 4687597"/>
              <a:gd name="connsiteX1" fmla="*/ 0 w 3203511"/>
              <a:gd name="connsiteY1" fmla="*/ 0 h 4687597"/>
              <a:gd name="connsiteX2" fmla="*/ 3203511 w 3203511"/>
              <a:gd name="connsiteY2" fmla="*/ 1848812 h 4687597"/>
              <a:gd name="connsiteX3" fmla="*/ 1553982 w 3203511"/>
              <a:gd name="connsiteY3" fmla="*/ 4686259 h 4687597"/>
              <a:gd name="connsiteX4" fmla="*/ 4381 w 3203511"/>
              <a:gd name="connsiteY4" fmla="*/ 4687597 h 4687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11" h="4687597">
                <a:moveTo>
                  <a:pt x="4381" y="4687597"/>
                </a:moveTo>
                <a:cubicBezTo>
                  <a:pt x="370" y="3099428"/>
                  <a:pt x="4011" y="1588169"/>
                  <a:pt x="0" y="0"/>
                </a:cubicBezTo>
                <a:lnTo>
                  <a:pt x="3203511" y="1848812"/>
                </a:lnTo>
                <a:lnTo>
                  <a:pt x="1553982" y="4686259"/>
                </a:lnTo>
                <a:lnTo>
                  <a:pt x="4381" y="4687597"/>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 name="Slide Number Placeholder 5">
            <a:extLst>
              <a:ext uri="{FF2B5EF4-FFF2-40B4-BE49-F238E27FC236}">
                <a16:creationId xmlns:a16="http://schemas.microsoft.com/office/drawing/2014/main" id="{2A6ADEAE-AF39-4D6C-A4BC-5EE14E027CC7}"/>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pic>
        <p:nvPicPr>
          <p:cNvPr id="8" name="Graphic 7">
            <a:extLst>
              <a:ext uri="{FF2B5EF4-FFF2-40B4-BE49-F238E27FC236}">
                <a16:creationId xmlns:a16="http://schemas.microsoft.com/office/drawing/2014/main" id="{E92E3809-E520-4AAD-BCF6-17A9D915476C}"/>
              </a:ext>
            </a:extLst>
          </p:cNvPr>
          <p:cNvPicPr>
            <a:picLocks noChangeAspect="1"/>
          </p:cNvPicPr>
          <p:nvPr userDrawn="1"/>
        </p:nvPicPr>
        <p:blipFill>
          <a:blip r:embed="rId3" cstate="print">
            <a:extLst>
              <a:ext uri="{96DAC541-7B7A-43D3-8B79-37D633B846F1}">
                <asvg:svgBlip xmlns:asvg="http://schemas.microsoft.com/office/drawing/2016/SVG/main" r:embed="rId4"/>
              </a:ext>
            </a:extLst>
          </a:blip>
          <a:stretch>
            <a:fillRect/>
          </a:stretch>
        </p:blipFill>
        <p:spPr>
          <a:xfrm>
            <a:off x="432000" y="360000"/>
            <a:ext cx="3240000" cy="439760"/>
          </a:xfrm>
          <a:prstGeom prst="rect">
            <a:avLst/>
          </a:prstGeom>
        </p:spPr>
      </p:pic>
    </p:spTree>
    <p:extLst>
      <p:ext uri="{BB962C8B-B14F-4D97-AF65-F5344CB8AC3E}">
        <p14:creationId xmlns:p14="http://schemas.microsoft.com/office/powerpoint/2010/main" val="339066749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a:t>Click to edit Master title style</a:t>
            </a:r>
          </a:p>
        </p:txBody>
      </p:sp>
      <p:sp>
        <p:nvSpPr>
          <p:cNvPr id="3" name="Plassholder for innhold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Plassholder for dato 3"/>
          <p:cNvSpPr>
            <a:spLocks noGrp="1"/>
          </p:cNvSpPr>
          <p:nvPr>
            <p:ph type="dt" sz="half" idx="10"/>
          </p:nvPr>
        </p:nvSpPr>
        <p:spPr/>
        <p:txBody>
          <a:bodyPr/>
          <a:lstStyle/>
          <a:p>
            <a:endParaRPr lang="en-US" noProof="0"/>
          </a:p>
        </p:txBody>
      </p:sp>
      <p:sp>
        <p:nvSpPr>
          <p:cNvPr id="5" name="Plassholder for bunntekst 4"/>
          <p:cNvSpPr>
            <a:spLocks noGrp="1"/>
          </p:cNvSpPr>
          <p:nvPr>
            <p:ph type="ftr" sz="quarter" idx="11"/>
          </p:nvPr>
        </p:nvSpPr>
        <p:spPr/>
        <p:txBody>
          <a:bodyPr/>
          <a:lstStyle/>
          <a:p>
            <a:endParaRPr lang="en-US" noProof="0"/>
          </a:p>
        </p:txBody>
      </p:sp>
      <p:sp>
        <p:nvSpPr>
          <p:cNvPr id="6" name="Plassholder for lysbildenummer 5"/>
          <p:cNvSpPr>
            <a:spLocks noGrp="1"/>
          </p:cNvSpPr>
          <p:nvPr>
            <p:ph type="sldNum" sz="quarter" idx="12"/>
          </p:nvPr>
        </p:nvSpPr>
        <p:spPr/>
        <p:txBody>
          <a:bodyPr/>
          <a:lstStyle/>
          <a:p>
            <a:fld id="{48967F36-0B61-F749-ACDB-F36D75792314}" type="slidenum">
              <a:rPr lang="en-US" noProof="0" smtClean="0"/>
              <a:pPr/>
              <a:t>‹#›</a:t>
            </a:fld>
            <a:endParaRPr lang="en-US" noProof="0"/>
          </a:p>
        </p:txBody>
      </p:sp>
    </p:spTree>
    <p:extLst>
      <p:ext uri="{BB962C8B-B14F-4D97-AF65-F5344CB8AC3E}">
        <p14:creationId xmlns:p14="http://schemas.microsoft.com/office/powerpoint/2010/main" val="127861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UT19_Text on Image">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C793CB-F237-45BF-8F67-B555E6BD8042}"/>
              </a:ext>
            </a:extLst>
          </p:cNvPr>
          <p:cNvSpPr>
            <a:spLocks noGrp="1"/>
          </p:cNvSpPr>
          <p:nvPr>
            <p:ph type="body" idx="1"/>
          </p:nvPr>
        </p:nvSpPr>
        <p:spPr>
          <a:xfrm>
            <a:off x="609600" y="4800600"/>
            <a:ext cx="6858000" cy="1600200"/>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Picture Placeholder 3">
            <a:extLst>
              <a:ext uri="{FF2B5EF4-FFF2-40B4-BE49-F238E27FC236}">
                <a16:creationId xmlns:a16="http://schemas.microsoft.com/office/drawing/2014/main" id="{97076630-4D03-480B-AB4E-CAE8943BA3E2}"/>
              </a:ext>
            </a:extLst>
          </p:cNvPr>
          <p:cNvSpPr>
            <a:spLocks noGrp="1"/>
          </p:cNvSpPr>
          <p:nvPr>
            <p:ph type="pic" sz="quarter" idx="11"/>
          </p:nvPr>
        </p:nvSpPr>
        <p:spPr bwMode="auto">
          <a:xfrm>
            <a:off x="0" y="-6116"/>
            <a:ext cx="12204467" cy="6868301"/>
          </a:xfrm>
          <a:custGeom>
            <a:avLst/>
            <a:gdLst>
              <a:gd name="connsiteX0" fmla="*/ 0 w 5943600"/>
              <a:gd name="connsiteY0" fmla="*/ 5486400 h 5486400"/>
              <a:gd name="connsiteX1" fmla="*/ 1371600 w 5943600"/>
              <a:gd name="connsiteY1" fmla="*/ 0 h 5486400"/>
              <a:gd name="connsiteX2" fmla="*/ 5943600 w 5943600"/>
              <a:gd name="connsiteY2" fmla="*/ 0 h 5486400"/>
              <a:gd name="connsiteX3" fmla="*/ 4572000 w 5943600"/>
              <a:gd name="connsiteY3" fmla="*/ 5486400 h 5486400"/>
              <a:gd name="connsiteX4" fmla="*/ 0 w 5943600"/>
              <a:gd name="connsiteY4" fmla="*/ 5486400 h 5486400"/>
              <a:gd name="connsiteX0" fmla="*/ 1383632 w 7327232"/>
              <a:gd name="connsiteY0" fmla="*/ 5486400 h 5486400"/>
              <a:gd name="connsiteX1" fmla="*/ 0 w 7327232"/>
              <a:gd name="connsiteY1" fmla="*/ 733926 h 5486400"/>
              <a:gd name="connsiteX2" fmla="*/ 7327232 w 7327232"/>
              <a:gd name="connsiteY2" fmla="*/ 0 h 5486400"/>
              <a:gd name="connsiteX3" fmla="*/ 5955632 w 7327232"/>
              <a:gd name="connsiteY3" fmla="*/ 5486400 h 5486400"/>
              <a:gd name="connsiteX4" fmla="*/ 1383632 w 7327232"/>
              <a:gd name="connsiteY4" fmla="*/ 5486400 h 5486400"/>
              <a:gd name="connsiteX0" fmla="*/ 12032 w 7327232"/>
              <a:gd name="connsiteY0" fmla="*/ 5498432 h 5498432"/>
              <a:gd name="connsiteX1" fmla="*/ 0 w 7327232"/>
              <a:gd name="connsiteY1" fmla="*/ 733926 h 5498432"/>
              <a:gd name="connsiteX2" fmla="*/ 7327232 w 7327232"/>
              <a:gd name="connsiteY2" fmla="*/ 0 h 5498432"/>
              <a:gd name="connsiteX3" fmla="*/ 5955632 w 7327232"/>
              <a:gd name="connsiteY3" fmla="*/ 5486400 h 5498432"/>
              <a:gd name="connsiteX4" fmla="*/ 12032 w 7327232"/>
              <a:gd name="connsiteY4" fmla="*/ 5498432 h 5498432"/>
              <a:gd name="connsiteX0" fmla="*/ 12032 w 5955632"/>
              <a:gd name="connsiteY0" fmla="*/ 4764506 h 4764506"/>
              <a:gd name="connsiteX1" fmla="*/ 0 w 5955632"/>
              <a:gd name="connsiteY1" fmla="*/ 0 h 4764506"/>
              <a:gd name="connsiteX2" fmla="*/ 3212432 w 5955632"/>
              <a:gd name="connsiteY2" fmla="*/ 1888958 h 4764506"/>
              <a:gd name="connsiteX3" fmla="*/ 5955632 w 5955632"/>
              <a:gd name="connsiteY3" fmla="*/ 4752474 h 4764506"/>
              <a:gd name="connsiteX4" fmla="*/ 12032 w 5955632"/>
              <a:gd name="connsiteY4" fmla="*/ 4764506 h 4764506"/>
              <a:gd name="connsiteX0" fmla="*/ 1158 w 5944758"/>
              <a:gd name="connsiteY0" fmla="*/ 4704348 h 4704348"/>
              <a:gd name="connsiteX1" fmla="*/ 1158 w 5944758"/>
              <a:gd name="connsiteY1" fmla="*/ 0 h 4704348"/>
              <a:gd name="connsiteX2" fmla="*/ 3201558 w 5944758"/>
              <a:gd name="connsiteY2" fmla="*/ 1828800 h 4704348"/>
              <a:gd name="connsiteX3" fmla="*/ 5944758 w 5944758"/>
              <a:gd name="connsiteY3" fmla="*/ 4692316 h 4704348"/>
              <a:gd name="connsiteX4" fmla="*/ 1158 w 5944758"/>
              <a:gd name="connsiteY4" fmla="*/ 4704348 h 4704348"/>
              <a:gd name="connsiteX0" fmla="*/ 1158 w 3201558"/>
              <a:gd name="connsiteY0" fmla="*/ 4704348 h 4728410"/>
              <a:gd name="connsiteX1" fmla="*/ 1158 w 3201558"/>
              <a:gd name="connsiteY1" fmla="*/ 0 h 4728410"/>
              <a:gd name="connsiteX2" fmla="*/ 3201558 w 3201558"/>
              <a:gd name="connsiteY2" fmla="*/ 1828800 h 4728410"/>
              <a:gd name="connsiteX3" fmla="*/ 1529169 w 3201558"/>
              <a:gd name="connsiteY3" fmla="*/ 4728410 h 4728410"/>
              <a:gd name="connsiteX4" fmla="*/ 1158 w 3201558"/>
              <a:gd name="connsiteY4" fmla="*/ 4704348 h 4728410"/>
              <a:gd name="connsiteX0" fmla="*/ 1158 w 3201558"/>
              <a:gd name="connsiteY0" fmla="*/ 4704348 h 4728410"/>
              <a:gd name="connsiteX1" fmla="*/ 1158 w 3201558"/>
              <a:gd name="connsiteY1" fmla="*/ 0 h 4728410"/>
              <a:gd name="connsiteX2" fmla="*/ 3201558 w 3201558"/>
              <a:gd name="connsiteY2" fmla="*/ 1852863 h 4728410"/>
              <a:gd name="connsiteX3" fmla="*/ 1529169 w 3201558"/>
              <a:gd name="connsiteY3" fmla="*/ 4728410 h 4728410"/>
              <a:gd name="connsiteX4" fmla="*/ 1158 w 3201558"/>
              <a:gd name="connsiteY4" fmla="*/ 4704348 h 4728410"/>
              <a:gd name="connsiteX0" fmla="*/ 12032 w 3212432"/>
              <a:gd name="connsiteY0" fmla="*/ 4740442 h 4764504"/>
              <a:gd name="connsiteX1" fmla="*/ 0 w 3212432"/>
              <a:gd name="connsiteY1" fmla="*/ 0 h 4764504"/>
              <a:gd name="connsiteX2" fmla="*/ 3212432 w 3212432"/>
              <a:gd name="connsiteY2" fmla="*/ 1888957 h 4764504"/>
              <a:gd name="connsiteX3" fmla="*/ 1540043 w 3212432"/>
              <a:gd name="connsiteY3" fmla="*/ 4764504 h 4764504"/>
              <a:gd name="connsiteX4" fmla="*/ 12032 w 3212432"/>
              <a:gd name="connsiteY4" fmla="*/ 4740442 h 4764504"/>
              <a:gd name="connsiteX0" fmla="*/ 3111 w 3203511"/>
              <a:gd name="connsiteY0" fmla="*/ 4700297 h 4724359"/>
              <a:gd name="connsiteX1" fmla="*/ 0 w 3203511"/>
              <a:gd name="connsiteY1" fmla="*/ 0 h 4724359"/>
              <a:gd name="connsiteX2" fmla="*/ 3203511 w 3203511"/>
              <a:gd name="connsiteY2" fmla="*/ 1848812 h 4724359"/>
              <a:gd name="connsiteX3" fmla="*/ 1531122 w 3203511"/>
              <a:gd name="connsiteY3" fmla="*/ 4724359 h 4724359"/>
              <a:gd name="connsiteX4" fmla="*/ 3111 w 3203511"/>
              <a:gd name="connsiteY4" fmla="*/ 4700297 h 4724359"/>
              <a:gd name="connsiteX0" fmla="*/ 9461 w 3203511"/>
              <a:gd name="connsiteY0" fmla="*/ 4700297 h 4724359"/>
              <a:gd name="connsiteX1" fmla="*/ 0 w 3203511"/>
              <a:gd name="connsiteY1" fmla="*/ 0 h 4724359"/>
              <a:gd name="connsiteX2" fmla="*/ 3203511 w 3203511"/>
              <a:gd name="connsiteY2" fmla="*/ 1848812 h 4724359"/>
              <a:gd name="connsiteX3" fmla="*/ 1531122 w 3203511"/>
              <a:gd name="connsiteY3" fmla="*/ 4724359 h 4724359"/>
              <a:gd name="connsiteX4" fmla="*/ 9461 w 3203511"/>
              <a:gd name="connsiteY4" fmla="*/ 4700297 h 4724359"/>
              <a:gd name="connsiteX0" fmla="*/ 9461 w 3203511"/>
              <a:gd name="connsiteY0" fmla="*/ 4700297 h 4700297"/>
              <a:gd name="connsiteX1" fmla="*/ 0 w 3203511"/>
              <a:gd name="connsiteY1" fmla="*/ 0 h 4700297"/>
              <a:gd name="connsiteX2" fmla="*/ 3203511 w 3203511"/>
              <a:gd name="connsiteY2" fmla="*/ 1848812 h 4700297"/>
              <a:gd name="connsiteX3" fmla="*/ 1553982 w 3203511"/>
              <a:gd name="connsiteY3" fmla="*/ 4686259 h 4700297"/>
              <a:gd name="connsiteX4" fmla="*/ 9461 w 3203511"/>
              <a:gd name="connsiteY4" fmla="*/ 4700297 h 4700297"/>
              <a:gd name="connsiteX0" fmla="*/ 4381 w 3203511"/>
              <a:gd name="connsiteY0" fmla="*/ 4687597 h 4687597"/>
              <a:gd name="connsiteX1" fmla="*/ 0 w 3203511"/>
              <a:gd name="connsiteY1" fmla="*/ 0 h 4687597"/>
              <a:gd name="connsiteX2" fmla="*/ 3203511 w 3203511"/>
              <a:gd name="connsiteY2" fmla="*/ 1848812 h 4687597"/>
              <a:gd name="connsiteX3" fmla="*/ 1553982 w 3203511"/>
              <a:gd name="connsiteY3" fmla="*/ 4686259 h 4687597"/>
              <a:gd name="connsiteX4" fmla="*/ 4381 w 3203511"/>
              <a:gd name="connsiteY4" fmla="*/ 4687597 h 4687597"/>
              <a:gd name="connsiteX0" fmla="*/ 4381 w 12203820"/>
              <a:gd name="connsiteY0" fmla="*/ 4693711 h 4693711"/>
              <a:gd name="connsiteX1" fmla="*/ 0 w 12203820"/>
              <a:gd name="connsiteY1" fmla="*/ 6114 h 4693711"/>
              <a:gd name="connsiteX2" fmla="*/ 12203820 w 12203820"/>
              <a:gd name="connsiteY2" fmla="*/ 0 h 4693711"/>
              <a:gd name="connsiteX3" fmla="*/ 1553982 w 12203820"/>
              <a:gd name="connsiteY3" fmla="*/ 4692373 h 4693711"/>
              <a:gd name="connsiteX4" fmla="*/ 4381 w 12203820"/>
              <a:gd name="connsiteY4" fmla="*/ 4693711 h 4693711"/>
              <a:gd name="connsiteX0" fmla="*/ 4381 w 12213274"/>
              <a:gd name="connsiteY0" fmla="*/ 4693711 h 6860807"/>
              <a:gd name="connsiteX1" fmla="*/ 0 w 12213274"/>
              <a:gd name="connsiteY1" fmla="*/ 6114 h 6860807"/>
              <a:gd name="connsiteX2" fmla="*/ 12203820 w 12213274"/>
              <a:gd name="connsiteY2" fmla="*/ 0 h 6860807"/>
              <a:gd name="connsiteX3" fmla="*/ 12213274 w 12213274"/>
              <a:gd name="connsiteY3" fmla="*/ 6860807 h 6860807"/>
              <a:gd name="connsiteX4" fmla="*/ 4381 w 12213274"/>
              <a:gd name="connsiteY4" fmla="*/ 4693711 h 6860807"/>
              <a:gd name="connsiteX0" fmla="*/ 4381 w 12213274"/>
              <a:gd name="connsiteY0" fmla="*/ 4693711 h 7224963"/>
              <a:gd name="connsiteX1" fmla="*/ 0 w 12213274"/>
              <a:gd name="connsiteY1" fmla="*/ 6114 h 7224963"/>
              <a:gd name="connsiteX2" fmla="*/ 12203820 w 12213274"/>
              <a:gd name="connsiteY2" fmla="*/ 0 h 7224963"/>
              <a:gd name="connsiteX3" fmla="*/ 12213274 w 12213274"/>
              <a:gd name="connsiteY3" fmla="*/ 6860807 h 7224963"/>
              <a:gd name="connsiteX4" fmla="*/ 9444445 w 12213274"/>
              <a:gd name="connsiteY4" fmla="*/ 7203748 h 7224963"/>
              <a:gd name="connsiteX5" fmla="*/ 4381 w 12213274"/>
              <a:gd name="connsiteY5" fmla="*/ 4693711 h 7224963"/>
              <a:gd name="connsiteX0" fmla="*/ 4381 w 12213274"/>
              <a:gd name="connsiteY0" fmla="*/ 4693711 h 7207198"/>
              <a:gd name="connsiteX1" fmla="*/ 0 w 12213274"/>
              <a:gd name="connsiteY1" fmla="*/ 6114 h 7207198"/>
              <a:gd name="connsiteX2" fmla="*/ 12203820 w 12213274"/>
              <a:gd name="connsiteY2" fmla="*/ 0 h 7207198"/>
              <a:gd name="connsiteX3" fmla="*/ 12213274 w 12213274"/>
              <a:gd name="connsiteY3" fmla="*/ 6860807 h 7207198"/>
              <a:gd name="connsiteX4" fmla="*/ 9444445 w 12213274"/>
              <a:gd name="connsiteY4" fmla="*/ 7203748 h 7207198"/>
              <a:gd name="connsiteX5" fmla="*/ 4381 w 12213274"/>
              <a:gd name="connsiteY5" fmla="*/ 4693711 h 7207198"/>
              <a:gd name="connsiteX0" fmla="*/ 4381 w 12213274"/>
              <a:gd name="connsiteY0" fmla="*/ 4693711 h 6885393"/>
              <a:gd name="connsiteX1" fmla="*/ 0 w 12213274"/>
              <a:gd name="connsiteY1" fmla="*/ 6114 h 6885393"/>
              <a:gd name="connsiteX2" fmla="*/ 12203820 w 12213274"/>
              <a:gd name="connsiteY2" fmla="*/ 0 h 6885393"/>
              <a:gd name="connsiteX3" fmla="*/ 12213274 w 12213274"/>
              <a:gd name="connsiteY3" fmla="*/ 6860807 h 6885393"/>
              <a:gd name="connsiteX4" fmla="*/ 9679576 w 12213274"/>
              <a:gd name="connsiteY4" fmla="*/ 6877176 h 6885393"/>
              <a:gd name="connsiteX5" fmla="*/ 4381 w 12213274"/>
              <a:gd name="connsiteY5" fmla="*/ 4693711 h 6885393"/>
              <a:gd name="connsiteX0" fmla="*/ 4381 w 12213274"/>
              <a:gd name="connsiteY0" fmla="*/ 4693711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4381 w 12213274"/>
              <a:gd name="connsiteY5" fmla="*/ 4693711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4381 w 12213274"/>
              <a:gd name="connsiteY5" fmla="*/ 2642843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58399 w 12213274"/>
              <a:gd name="connsiteY5" fmla="*/ 5348824 h 6901759"/>
              <a:gd name="connsiteX6" fmla="*/ 4381 w 12213274"/>
              <a:gd name="connsiteY6" fmla="*/ 2642843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58399 w 12213274"/>
              <a:gd name="connsiteY5" fmla="*/ 5348824 h 6901759"/>
              <a:gd name="connsiteX6" fmla="*/ 4381 w 12213274"/>
              <a:gd name="connsiteY6" fmla="*/ 2642843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58399 w 12213274"/>
              <a:gd name="connsiteY5" fmla="*/ 5348824 h 6901759"/>
              <a:gd name="connsiteX6" fmla="*/ 4381 w 12213274"/>
              <a:gd name="connsiteY6" fmla="*/ 2642843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71462 w 12213274"/>
              <a:gd name="connsiteY5" fmla="*/ 5388012 h 6901759"/>
              <a:gd name="connsiteX6" fmla="*/ 4381 w 12213274"/>
              <a:gd name="connsiteY6" fmla="*/ 2642843 h 6901759"/>
              <a:gd name="connsiteX0" fmla="*/ 4381 w 12213274"/>
              <a:gd name="connsiteY0" fmla="*/ 2668969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71462 w 12213274"/>
              <a:gd name="connsiteY5" fmla="*/ 5388012 h 6901759"/>
              <a:gd name="connsiteX6" fmla="*/ 4381 w 12213274"/>
              <a:gd name="connsiteY6" fmla="*/ 2668969 h 6901759"/>
              <a:gd name="connsiteX0" fmla="*/ 4381 w 12213274"/>
              <a:gd name="connsiteY0" fmla="*/ 2668969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84162 w 12213274"/>
              <a:gd name="connsiteY5" fmla="*/ 5375312 h 6901759"/>
              <a:gd name="connsiteX6" fmla="*/ 4381 w 12213274"/>
              <a:gd name="connsiteY6" fmla="*/ 2668969 h 6901759"/>
              <a:gd name="connsiteX0" fmla="*/ 4381 w 12213274"/>
              <a:gd name="connsiteY0" fmla="*/ 2668969 h 6884913"/>
              <a:gd name="connsiteX1" fmla="*/ 0 w 12213274"/>
              <a:gd name="connsiteY1" fmla="*/ 6114 h 6884913"/>
              <a:gd name="connsiteX2" fmla="*/ 12203820 w 12213274"/>
              <a:gd name="connsiteY2" fmla="*/ 0 h 6884913"/>
              <a:gd name="connsiteX3" fmla="*/ 12213274 w 12213274"/>
              <a:gd name="connsiteY3" fmla="*/ 6860807 h 6884913"/>
              <a:gd name="connsiteX4" fmla="*/ 9679576 w 12213274"/>
              <a:gd name="connsiteY4" fmla="*/ 6877176 h 6884913"/>
              <a:gd name="connsiteX5" fmla="*/ 10084162 w 12213274"/>
              <a:gd name="connsiteY5" fmla="*/ 5375312 h 6884913"/>
              <a:gd name="connsiteX6" fmla="*/ 4381 w 12213274"/>
              <a:gd name="connsiteY6" fmla="*/ 2668969 h 6884913"/>
              <a:gd name="connsiteX0" fmla="*/ 4381 w 12204467"/>
              <a:gd name="connsiteY0" fmla="*/ 2668969 h 6881968"/>
              <a:gd name="connsiteX1" fmla="*/ 0 w 12204467"/>
              <a:gd name="connsiteY1" fmla="*/ 6114 h 6881968"/>
              <a:gd name="connsiteX2" fmla="*/ 12203820 w 12204467"/>
              <a:gd name="connsiteY2" fmla="*/ 0 h 6881968"/>
              <a:gd name="connsiteX3" fmla="*/ 12200574 w 12204467"/>
              <a:gd name="connsiteY3" fmla="*/ 6848107 h 6881968"/>
              <a:gd name="connsiteX4" fmla="*/ 9679576 w 12204467"/>
              <a:gd name="connsiteY4" fmla="*/ 6877176 h 6881968"/>
              <a:gd name="connsiteX5" fmla="*/ 10084162 w 12204467"/>
              <a:gd name="connsiteY5" fmla="*/ 5375312 h 6881968"/>
              <a:gd name="connsiteX6" fmla="*/ 4381 w 12204467"/>
              <a:gd name="connsiteY6" fmla="*/ 2668969 h 6881968"/>
              <a:gd name="connsiteX0" fmla="*/ 4381 w 12204467"/>
              <a:gd name="connsiteY0" fmla="*/ 2668969 h 6868301"/>
              <a:gd name="connsiteX1" fmla="*/ 0 w 12204467"/>
              <a:gd name="connsiteY1" fmla="*/ 6114 h 6868301"/>
              <a:gd name="connsiteX2" fmla="*/ 12203820 w 12204467"/>
              <a:gd name="connsiteY2" fmla="*/ 0 h 6868301"/>
              <a:gd name="connsiteX3" fmla="*/ 12200574 w 12204467"/>
              <a:gd name="connsiteY3" fmla="*/ 6848107 h 6868301"/>
              <a:gd name="connsiteX4" fmla="*/ 9679576 w 12204467"/>
              <a:gd name="connsiteY4" fmla="*/ 6858126 h 6868301"/>
              <a:gd name="connsiteX5" fmla="*/ 10084162 w 12204467"/>
              <a:gd name="connsiteY5" fmla="*/ 5375312 h 6868301"/>
              <a:gd name="connsiteX6" fmla="*/ 4381 w 12204467"/>
              <a:gd name="connsiteY6" fmla="*/ 2668969 h 6868301"/>
              <a:gd name="connsiteX0" fmla="*/ 4381 w 12204467"/>
              <a:gd name="connsiteY0" fmla="*/ 2668969 h 6868301"/>
              <a:gd name="connsiteX1" fmla="*/ 0 w 12204467"/>
              <a:gd name="connsiteY1" fmla="*/ 6114 h 6868301"/>
              <a:gd name="connsiteX2" fmla="*/ 12203820 w 12204467"/>
              <a:gd name="connsiteY2" fmla="*/ 0 h 6868301"/>
              <a:gd name="connsiteX3" fmla="*/ 12200574 w 12204467"/>
              <a:gd name="connsiteY3" fmla="*/ 6848107 h 6868301"/>
              <a:gd name="connsiteX4" fmla="*/ 9679576 w 12204467"/>
              <a:gd name="connsiteY4" fmla="*/ 6858126 h 6868301"/>
              <a:gd name="connsiteX5" fmla="*/ 10084162 w 12204467"/>
              <a:gd name="connsiteY5" fmla="*/ 5375312 h 6868301"/>
              <a:gd name="connsiteX6" fmla="*/ 4381 w 12204467"/>
              <a:gd name="connsiteY6" fmla="*/ 2668969 h 686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467" h="6868301">
                <a:moveTo>
                  <a:pt x="4381" y="2668969"/>
                </a:moveTo>
                <a:cubicBezTo>
                  <a:pt x="370" y="1080800"/>
                  <a:pt x="4011" y="1594283"/>
                  <a:pt x="0" y="6114"/>
                </a:cubicBezTo>
                <a:lnTo>
                  <a:pt x="12203820" y="0"/>
                </a:lnTo>
                <a:cubicBezTo>
                  <a:pt x="12206971" y="2286936"/>
                  <a:pt x="12197423" y="4561171"/>
                  <a:pt x="12200574" y="6848107"/>
                </a:cubicBezTo>
                <a:cubicBezTo>
                  <a:pt x="12200739" y="6875336"/>
                  <a:pt x="9679048" y="6871175"/>
                  <a:pt x="9679576" y="6858126"/>
                </a:cubicBezTo>
                <a:cubicBezTo>
                  <a:pt x="10086883" y="5381479"/>
                  <a:pt x="10092870" y="5370957"/>
                  <a:pt x="10084162" y="5375312"/>
                </a:cubicBezTo>
                <a:lnTo>
                  <a:pt x="4381" y="266896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 name="Slide Number Placeholder 5">
            <a:extLst>
              <a:ext uri="{FF2B5EF4-FFF2-40B4-BE49-F238E27FC236}">
                <a16:creationId xmlns:a16="http://schemas.microsoft.com/office/drawing/2014/main" id="{1374452C-DBBF-4359-803E-2F40B78AD97B}"/>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3612909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UT19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9D480-F122-4955-9B52-236025FBE0D0}"/>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5530FBA-AA3D-43AC-89B6-682CCF13B599}"/>
              </a:ext>
            </a:extLst>
          </p:cNvPr>
          <p:cNvSpPr>
            <a:spLocks noGrp="1"/>
          </p:cNvSpPr>
          <p:nvPr>
            <p:ph sz="half" idx="1"/>
          </p:nvPr>
        </p:nvSpPr>
        <p:spPr>
          <a:xfrm>
            <a:off x="609600" y="1825625"/>
            <a:ext cx="5410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A2B9E6-A1AE-4A2C-AE29-BAD7B3139C8C}"/>
              </a:ext>
            </a:extLst>
          </p:cNvPr>
          <p:cNvSpPr>
            <a:spLocks noGrp="1"/>
          </p:cNvSpPr>
          <p:nvPr>
            <p:ph sz="half" idx="2"/>
          </p:nvPr>
        </p:nvSpPr>
        <p:spPr>
          <a:xfrm>
            <a:off x="6172200" y="1825625"/>
            <a:ext cx="5410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EDCA2C7C-6300-43A0-911F-AB2B01E44488}"/>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1445481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941C7-5902-4D75-A40E-9BA38149C8FE}"/>
              </a:ext>
            </a:extLst>
          </p:cNvPr>
          <p:cNvSpPr>
            <a:spLocks noGrp="1"/>
          </p:cNvSpPr>
          <p:nvPr>
            <p:ph type="title"/>
          </p:nvPr>
        </p:nvSpPr>
        <p:spPr>
          <a:xfrm>
            <a:off x="609600" y="2103437"/>
            <a:ext cx="10972800" cy="1325563"/>
          </a:xfrm>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19E6582D-1D00-43AE-9DF6-EBDF057D0923}"/>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pic>
        <p:nvPicPr>
          <p:cNvPr id="5" name="Graphic 4">
            <a:extLst>
              <a:ext uri="{FF2B5EF4-FFF2-40B4-BE49-F238E27FC236}">
                <a16:creationId xmlns:a16="http://schemas.microsoft.com/office/drawing/2014/main" id="{3E8C5731-8583-43BD-A5E4-1F1635B03112}"/>
              </a:ext>
            </a:extLst>
          </p:cNvPr>
          <p:cNvPicPr>
            <a:picLocks noChangeAspect="1"/>
          </p:cNvPicPr>
          <p:nvPr userDrawn="1"/>
        </p:nvPicPr>
        <p:blipFill>
          <a:blip r:embed="rId2" cstate="print">
            <a:extLst>
              <a:ext uri="{96DAC541-7B7A-43D3-8B79-37D633B846F1}">
                <asvg:svgBlip xmlns:asvg="http://schemas.microsoft.com/office/drawing/2016/SVG/main" r:embed="rId3"/>
              </a:ext>
            </a:extLst>
          </a:blip>
          <a:stretch>
            <a:fillRect/>
          </a:stretch>
        </p:blipFill>
        <p:spPr>
          <a:xfrm>
            <a:off x="432000" y="360000"/>
            <a:ext cx="3240000" cy="439760"/>
          </a:xfrm>
          <a:prstGeom prst="rect">
            <a:avLst/>
          </a:prstGeom>
        </p:spPr>
      </p:pic>
    </p:spTree>
    <p:extLst>
      <p:ext uri="{BB962C8B-B14F-4D97-AF65-F5344CB8AC3E}">
        <p14:creationId xmlns:p14="http://schemas.microsoft.com/office/powerpoint/2010/main" val="2868875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UT19_Coopera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304154" y="685800"/>
            <a:ext cx="3734446" cy="5486400"/>
          </a:xfrm>
        </p:spPr>
        <p:txBody>
          <a:bodyPr/>
          <a:lstStyle>
            <a:lvl1pPr marL="457200" indent="-457200">
              <a:buFont typeface="Arial" panose="020B0604020202020204" pitchFamily="34" charset="0"/>
              <a:buChar char="•"/>
              <a:defRPr>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97035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UT19_White_Logo on Big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B7FF3CF-7261-4C31-BA96-1D26E5283625}"/>
              </a:ext>
            </a:extLst>
          </p:cNvPr>
          <p:cNvSpPr>
            <a:spLocks noGrp="1"/>
          </p:cNvSpPr>
          <p:nvPr>
            <p:ph type="pic" sz="quarter" idx="10"/>
          </p:nvPr>
        </p:nvSpPr>
        <p:spPr>
          <a:xfrm>
            <a:off x="0" y="0"/>
            <a:ext cx="12192000" cy="6858000"/>
          </a:xfrm>
        </p:spPr>
        <p:txBody>
          <a:bodyPr/>
          <a:lstStyle/>
          <a:p>
            <a:endParaRPr lang="en-US" dirty="0"/>
          </a:p>
        </p:txBody>
      </p:sp>
      <p:pic>
        <p:nvPicPr>
          <p:cNvPr id="7" name="Picture 6">
            <a:hlinkClick r:id="rId2" action="ppaction://hlinkfile"/>
            <a:extLst>
              <a:ext uri="{FF2B5EF4-FFF2-40B4-BE49-F238E27FC236}">
                <a16:creationId xmlns:a16="http://schemas.microsoft.com/office/drawing/2014/main" id="{C60B0648-14A5-499B-87DB-94B43D3F76E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432000" y="360000"/>
            <a:ext cx="3238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B6A01F14-9E55-4FE2-9D20-7628D05FA07D}"/>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11561233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UT19_White_Logo on Media">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921B0BF1-218E-4EF1-B1B4-D0D814841655}"/>
              </a:ext>
            </a:extLst>
          </p:cNvPr>
          <p:cNvSpPr>
            <a:spLocks noGrp="1"/>
          </p:cNvSpPr>
          <p:nvPr>
            <p:ph type="media" sz="quarter" idx="10"/>
          </p:nvPr>
        </p:nvSpPr>
        <p:spPr>
          <a:xfrm>
            <a:off x="0" y="0"/>
            <a:ext cx="12192000" cy="6858000"/>
          </a:xfrm>
        </p:spPr>
        <p:txBody>
          <a:bodyPr/>
          <a:lstStyle/>
          <a:p>
            <a:endParaRPr lang="en-US" dirty="0"/>
          </a:p>
        </p:txBody>
      </p:sp>
      <p:pic>
        <p:nvPicPr>
          <p:cNvPr id="7" name="Picture 6">
            <a:hlinkClick r:id="rId2" action="ppaction://hlinkfile"/>
            <a:extLst>
              <a:ext uri="{FF2B5EF4-FFF2-40B4-BE49-F238E27FC236}">
                <a16:creationId xmlns:a16="http://schemas.microsoft.com/office/drawing/2014/main" id="{C60B0648-14A5-499B-87DB-94B43D3F76E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432000" y="360000"/>
            <a:ext cx="3238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B6A01F14-9E55-4FE2-9D20-7628D05FA07D}"/>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40144837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UT19_Thank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304154" y="1371600"/>
            <a:ext cx="3276000" cy="2743200"/>
          </a:xfrm>
        </p:spPr>
        <p:txBody>
          <a:bodyPr/>
          <a:lstStyle>
            <a:lvl1pPr marL="457200" indent="-457200">
              <a:buFont typeface="Arial" panose="020B0604020202020204" pitchFamily="34" charset="0"/>
              <a:buChar char="•"/>
              <a:defRPr>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A3B155C1-9AF9-4F62-88B2-05094D420177}"/>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pic>
        <p:nvPicPr>
          <p:cNvPr id="6" name="Graphic 5">
            <a:extLst>
              <a:ext uri="{FF2B5EF4-FFF2-40B4-BE49-F238E27FC236}">
                <a16:creationId xmlns:a16="http://schemas.microsoft.com/office/drawing/2014/main" id="{7F256633-C23F-472E-A91B-4D9A1DFA26B4}"/>
              </a:ext>
            </a:extLst>
          </p:cNvPr>
          <p:cNvPicPr>
            <a:picLocks noChangeAspect="1"/>
          </p:cNvPicPr>
          <p:nvPr userDrawn="1"/>
        </p:nvPicPr>
        <p:blipFill>
          <a:blip r:embed="rId3" cstate="print">
            <a:extLst>
              <a:ext uri="{96DAC541-7B7A-43D3-8B79-37D633B846F1}">
                <asvg:svgBlip xmlns:asvg="http://schemas.microsoft.com/office/drawing/2016/SVG/main" r:embed="rId4"/>
              </a:ext>
            </a:extLst>
          </a:blip>
          <a:stretch>
            <a:fillRect/>
          </a:stretch>
        </p:blipFill>
        <p:spPr>
          <a:xfrm>
            <a:off x="432000" y="360000"/>
            <a:ext cx="3240000" cy="439760"/>
          </a:xfrm>
          <a:prstGeom prst="rect">
            <a:avLst/>
          </a:prstGeom>
        </p:spPr>
      </p:pic>
    </p:spTree>
    <p:extLst>
      <p:ext uri="{BB962C8B-B14F-4D97-AF65-F5344CB8AC3E}">
        <p14:creationId xmlns:p14="http://schemas.microsoft.com/office/powerpoint/2010/main" val="24821303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UT19_Start_01">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Graphic 9">
            <a:extLst>
              <a:ext uri="{FF2B5EF4-FFF2-40B4-BE49-F238E27FC236}">
                <a16:creationId xmlns:a16="http://schemas.microsoft.com/office/drawing/2014/main" id="{EF26B26B-ED5E-4F86-863C-09061127C4D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1801" y="360364"/>
            <a:ext cx="3240617"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6096000" y="763200"/>
            <a:ext cx="5486400" cy="2387600"/>
          </a:xfrm>
        </p:spPr>
        <p:txBody>
          <a:bodyPr anchor="b"/>
          <a:lstStyle>
            <a:lvl1pPr algn="l">
              <a:defRPr sz="4500"/>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6095999" y="3243600"/>
            <a:ext cx="5486400" cy="165576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3" name="Text Placeholder 12">
            <a:extLst>
              <a:ext uri="{FF2B5EF4-FFF2-40B4-BE49-F238E27FC236}">
                <a16:creationId xmlns:a16="http://schemas.microsoft.com/office/drawing/2014/main" id="{43F3314B-9362-4A27-934E-2CF2F3EEE076}"/>
              </a:ext>
            </a:extLst>
          </p:cNvPr>
          <p:cNvSpPr>
            <a:spLocks noGrp="1"/>
          </p:cNvSpPr>
          <p:nvPr>
            <p:ph type="body" sz="quarter" idx="11"/>
          </p:nvPr>
        </p:nvSpPr>
        <p:spPr>
          <a:xfrm>
            <a:off x="7727949" y="5029201"/>
            <a:ext cx="3854451" cy="365125"/>
          </a:xfrm>
        </p:spPr>
        <p:txBody>
          <a:bodyPr/>
          <a:lstStyle>
            <a:lvl1pPr marL="0" indent="0">
              <a:buFontTx/>
              <a:buNone/>
              <a:defRPr sz="1800" b="0">
                <a:latin typeface="+mj-lt"/>
              </a:defRPr>
            </a:lvl1pPr>
            <a:lvl2pPr marL="342900" indent="0">
              <a:buFontTx/>
              <a:buNone/>
              <a:defRPr>
                <a:latin typeface="+mn-lt"/>
              </a:defRPr>
            </a:lvl2pPr>
            <a:lvl3pPr marL="685800" indent="0">
              <a:buFontTx/>
              <a:buNone/>
              <a:defRPr>
                <a:latin typeface="+mn-lt"/>
              </a:defRPr>
            </a:lvl3pPr>
            <a:lvl4pPr marL="1028700" indent="0">
              <a:buFontTx/>
              <a:buNone/>
              <a:defRPr>
                <a:latin typeface="+mn-lt"/>
              </a:defRPr>
            </a:lvl4pPr>
            <a:lvl5pPr marL="1371600" indent="0">
              <a:buFontTx/>
              <a:buNone/>
              <a:defRPr>
                <a:latin typeface="+mn-lt"/>
              </a:defRPr>
            </a:lvl5pPr>
          </a:lstStyle>
          <a:p>
            <a:pPr lvl="0"/>
            <a:r>
              <a:rPr lang="et-EE"/>
              <a:t>Klõpsake juhteksemplari tekstilaadide redigeerimiseks</a:t>
            </a:r>
          </a:p>
        </p:txBody>
      </p:sp>
      <p:sp>
        <p:nvSpPr>
          <p:cNvPr id="14" name="Text Placeholder 12">
            <a:extLst>
              <a:ext uri="{FF2B5EF4-FFF2-40B4-BE49-F238E27FC236}">
                <a16:creationId xmlns:a16="http://schemas.microsoft.com/office/drawing/2014/main" id="{CE299A46-8A25-4182-B9E3-BBD0007CABD3}"/>
              </a:ext>
            </a:extLst>
          </p:cNvPr>
          <p:cNvSpPr>
            <a:spLocks noGrp="1"/>
          </p:cNvSpPr>
          <p:nvPr>
            <p:ph type="body" sz="quarter" idx="12"/>
          </p:nvPr>
        </p:nvSpPr>
        <p:spPr>
          <a:xfrm>
            <a:off x="7727952" y="5507671"/>
            <a:ext cx="3854449" cy="664531"/>
          </a:xfrm>
        </p:spPr>
        <p:txBody>
          <a:bodyPr/>
          <a:lstStyle>
            <a:lvl1pPr marL="0" indent="0">
              <a:buFontTx/>
              <a:buNone/>
              <a:defRPr sz="1350" b="0" cap="all" baseline="0">
                <a:solidFill>
                  <a:srgbClr val="B1B3B3"/>
                </a:solidFill>
                <a:latin typeface="+mn-lt"/>
              </a:defRPr>
            </a:lvl1pPr>
            <a:lvl2pPr marL="342900" indent="0">
              <a:buFontTx/>
              <a:buNone/>
              <a:defRPr>
                <a:latin typeface="+mn-lt"/>
              </a:defRPr>
            </a:lvl2pPr>
            <a:lvl3pPr marL="685800" indent="0">
              <a:buFontTx/>
              <a:buNone/>
              <a:defRPr>
                <a:latin typeface="+mn-lt"/>
              </a:defRPr>
            </a:lvl3pPr>
            <a:lvl4pPr marL="1028700" indent="0">
              <a:buFontTx/>
              <a:buNone/>
              <a:defRPr>
                <a:latin typeface="+mn-lt"/>
              </a:defRPr>
            </a:lvl4pPr>
            <a:lvl5pPr marL="1371600" indent="0">
              <a:buFontTx/>
              <a:buNone/>
              <a:defRPr>
                <a:latin typeface="+mn-lt"/>
              </a:defRPr>
            </a:lvl5pPr>
          </a:lstStyle>
          <a:p>
            <a:pPr lvl="0"/>
            <a:r>
              <a:rPr lang="et-EE"/>
              <a:t>Klõpsake juhteksemplari tekstilaadide redigeerimiseks</a:t>
            </a:r>
          </a:p>
        </p:txBody>
      </p:sp>
      <p:sp>
        <p:nvSpPr>
          <p:cNvPr id="16" name="Picture Placeholder 15">
            <a:extLst>
              <a:ext uri="{FF2B5EF4-FFF2-40B4-BE49-F238E27FC236}">
                <a16:creationId xmlns:a16="http://schemas.microsoft.com/office/drawing/2014/main" id="{37BE9BE2-87D2-4607-9EF1-30AC02D90727}"/>
              </a:ext>
            </a:extLst>
          </p:cNvPr>
          <p:cNvSpPr>
            <a:spLocks noGrp="1"/>
          </p:cNvSpPr>
          <p:nvPr>
            <p:ph type="pic" sz="quarter" idx="13"/>
          </p:nvPr>
        </p:nvSpPr>
        <p:spPr>
          <a:xfrm>
            <a:off x="6096000" y="4806227"/>
            <a:ext cx="1371600" cy="1365975"/>
          </a:xfrm>
        </p:spPr>
        <p:txBody>
          <a:bodyPr/>
          <a:lstStyle>
            <a:lvl1pPr marL="0" indent="0">
              <a:buNone/>
              <a:defRPr sz="1200"/>
            </a:lvl1pPr>
          </a:lstStyle>
          <a:p>
            <a:pPr lvl="0"/>
            <a:endParaRPr lang="en-US" noProof="0" dirty="0"/>
          </a:p>
        </p:txBody>
      </p:sp>
      <p:sp>
        <p:nvSpPr>
          <p:cNvPr id="8" name="Date Placeholder 3">
            <a:extLst>
              <a:ext uri="{FF2B5EF4-FFF2-40B4-BE49-F238E27FC236}">
                <a16:creationId xmlns:a16="http://schemas.microsoft.com/office/drawing/2014/main" id="{04E8E819-F4E4-4EC3-BFA9-7953ED57DEAC}"/>
              </a:ext>
            </a:extLst>
          </p:cNvPr>
          <p:cNvSpPr>
            <a:spLocks noGrp="1"/>
          </p:cNvSpPr>
          <p:nvPr>
            <p:ph type="dt" sz="half" idx="14"/>
          </p:nvPr>
        </p:nvSpPr>
        <p:spPr>
          <a:xfrm>
            <a:off x="6108700" y="6280151"/>
            <a:ext cx="2743200" cy="365125"/>
          </a:xfrm>
        </p:spPr>
        <p:txBody>
          <a:bodyPr/>
          <a:lstStyle>
            <a:lvl1pPr>
              <a:defRPr sz="1200">
                <a:solidFill>
                  <a:schemeClr val="accent1"/>
                </a:solidFill>
              </a:defRPr>
            </a:lvl1pPr>
          </a:lstStyle>
          <a:p>
            <a:pPr>
              <a:defRPr/>
            </a:pPr>
            <a:endParaRPr lang="en-US"/>
          </a:p>
        </p:txBody>
      </p:sp>
      <p:sp>
        <p:nvSpPr>
          <p:cNvPr id="9" name="Slide Number Placeholder 5">
            <a:extLst>
              <a:ext uri="{FF2B5EF4-FFF2-40B4-BE49-F238E27FC236}">
                <a16:creationId xmlns:a16="http://schemas.microsoft.com/office/drawing/2014/main" id="{DA8174EE-926D-4B77-BF60-619412190545}"/>
              </a:ext>
            </a:extLst>
          </p:cNvPr>
          <p:cNvSpPr>
            <a:spLocks noGrp="1"/>
          </p:cNvSpPr>
          <p:nvPr>
            <p:ph type="sldNum" sz="quarter" idx="15"/>
          </p:nvPr>
        </p:nvSpPr>
        <p:spPr>
          <a:xfrm>
            <a:off x="10210800" y="6280151"/>
            <a:ext cx="1371600" cy="365125"/>
          </a:xfrm>
        </p:spPr>
        <p:txBody>
          <a:bodyPr/>
          <a:lstStyle>
            <a:lvl1pPr>
              <a:defRPr sz="1200">
                <a:solidFill>
                  <a:srgbClr val="B1B3B3"/>
                </a:solidFill>
              </a:defRPr>
            </a:lvl1pPr>
          </a:lstStyle>
          <a:p>
            <a:fld id="{966E27C1-67C1-4AAF-91DC-D02E763E45F7}" type="slidenum">
              <a:rPr lang="en-US" altLang="en-US"/>
              <a:pPr/>
              <a:t>‹#›</a:t>
            </a:fld>
            <a:endParaRPr lang="en-US" altLang="en-US"/>
          </a:p>
        </p:txBody>
      </p:sp>
    </p:spTree>
    <p:extLst>
      <p:ext uri="{BB962C8B-B14F-4D97-AF65-F5344CB8AC3E}">
        <p14:creationId xmlns:p14="http://schemas.microsoft.com/office/powerpoint/2010/main" val="7957312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UT19_Start_01">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Graphic 9">
            <a:extLst>
              <a:ext uri="{FF2B5EF4-FFF2-40B4-BE49-F238E27FC236}">
                <a16:creationId xmlns:a16="http://schemas.microsoft.com/office/drawing/2014/main" id="{8C61468E-EDA2-4C37-85BB-14F91740B6C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1801" y="360364"/>
            <a:ext cx="3240617"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6096000" y="763200"/>
            <a:ext cx="5486400" cy="2387600"/>
          </a:xfrm>
        </p:spPr>
        <p:txBody>
          <a:bodyPr anchor="b"/>
          <a:lstStyle>
            <a:lvl1pPr algn="l">
              <a:defRPr sz="4500"/>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6095999" y="3243600"/>
            <a:ext cx="5486400" cy="165576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3" name="Text Placeholder 12">
            <a:extLst>
              <a:ext uri="{FF2B5EF4-FFF2-40B4-BE49-F238E27FC236}">
                <a16:creationId xmlns:a16="http://schemas.microsoft.com/office/drawing/2014/main" id="{43F3314B-9362-4A27-934E-2CF2F3EEE076}"/>
              </a:ext>
            </a:extLst>
          </p:cNvPr>
          <p:cNvSpPr>
            <a:spLocks noGrp="1"/>
          </p:cNvSpPr>
          <p:nvPr>
            <p:ph type="body" sz="quarter" idx="11"/>
          </p:nvPr>
        </p:nvSpPr>
        <p:spPr>
          <a:xfrm>
            <a:off x="7727949" y="5029201"/>
            <a:ext cx="3854451" cy="365125"/>
          </a:xfrm>
        </p:spPr>
        <p:txBody>
          <a:bodyPr/>
          <a:lstStyle>
            <a:lvl1pPr marL="0" indent="0">
              <a:buFontTx/>
              <a:buNone/>
              <a:defRPr sz="1800" b="0">
                <a:latin typeface="+mj-lt"/>
              </a:defRPr>
            </a:lvl1pPr>
            <a:lvl2pPr marL="342900" indent="0">
              <a:buFontTx/>
              <a:buNone/>
              <a:defRPr>
                <a:latin typeface="+mn-lt"/>
              </a:defRPr>
            </a:lvl2pPr>
            <a:lvl3pPr marL="685800" indent="0">
              <a:buFontTx/>
              <a:buNone/>
              <a:defRPr>
                <a:latin typeface="+mn-lt"/>
              </a:defRPr>
            </a:lvl3pPr>
            <a:lvl4pPr marL="1028700" indent="0">
              <a:buFontTx/>
              <a:buNone/>
              <a:defRPr>
                <a:latin typeface="+mn-lt"/>
              </a:defRPr>
            </a:lvl4pPr>
            <a:lvl5pPr marL="1371600" indent="0">
              <a:buFontTx/>
              <a:buNone/>
              <a:defRPr>
                <a:latin typeface="+mn-lt"/>
              </a:defRPr>
            </a:lvl5pPr>
          </a:lstStyle>
          <a:p>
            <a:pPr lvl="0"/>
            <a:r>
              <a:rPr lang="et-EE"/>
              <a:t>Klõpsake juhteksemplari tekstilaadide redigeerimiseks</a:t>
            </a:r>
          </a:p>
        </p:txBody>
      </p:sp>
      <p:sp>
        <p:nvSpPr>
          <p:cNvPr id="14" name="Text Placeholder 12">
            <a:extLst>
              <a:ext uri="{FF2B5EF4-FFF2-40B4-BE49-F238E27FC236}">
                <a16:creationId xmlns:a16="http://schemas.microsoft.com/office/drawing/2014/main" id="{CE299A46-8A25-4182-B9E3-BBD0007CABD3}"/>
              </a:ext>
            </a:extLst>
          </p:cNvPr>
          <p:cNvSpPr>
            <a:spLocks noGrp="1"/>
          </p:cNvSpPr>
          <p:nvPr>
            <p:ph type="body" sz="quarter" idx="12"/>
          </p:nvPr>
        </p:nvSpPr>
        <p:spPr>
          <a:xfrm>
            <a:off x="7727952" y="5507671"/>
            <a:ext cx="3854449" cy="664531"/>
          </a:xfrm>
        </p:spPr>
        <p:txBody>
          <a:bodyPr/>
          <a:lstStyle>
            <a:lvl1pPr marL="0" indent="0">
              <a:buFontTx/>
              <a:buNone/>
              <a:defRPr sz="1350" b="0" cap="all" baseline="0">
                <a:solidFill>
                  <a:srgbClr val="B1B3B3"/>
                </a:solidFill>
                <a:latin typeface="+mn-lt"/>
              </a:defRPr>
            </a:lvl1pPr>
            <a:lvl2pPr marL="342900" indent="0">
              <a:buFontTx/>
              <a:buNone/>
              <a:defRPr>
                <a:latin typeface="+mn-lt"/>
              </a:defRPr>
            </a:lvl2pPr>
            <a:lvl3pPr marL="685800" indent="0">
              <a:buFontTx/>
              <a:buNone/>
              <a:defRPr>
                <a:latin typeface="+mn-lt"/>
              </a:defRPr>
            </a:lvl3pPr>
            <a:lvl4pPr marL="1028700" indent="0">
              <a:buFontTx/>
              <a:buNone/>
              <a:defRPr>
                <a:latin typeface="+mn-lt"/>
              </a:defRPr>
            </a:lvl4pPr>
            <a:lvl5pPr marL="1371600" indent="0">
              <a:buFontTx/>
              <a:buNone/>
              <a:defRPr>
                <a:latin typeface="+mn-lt"/>
              </a:defRPr>
            </a:lvl5pPr>
          </a:lstStyle>
          <a:p>
            <a:pPr lvl="0"/>
            <a:r>
              <a:rPr lang="et-EE"/>
              <a:t>Klõpsake juhteksemplari tekstilaadide redigeerimiseks</a:t>
            </a:r>
          </a:p>
        </p:txBody>
      </p:sp>
      <p:sp>
        <p:nvSpPr>
          <p:cNvPr id="16" name="Picture Placeholder 15">
            <a:extLst>
              <a:ext uri="{FF2B5EF4-FFF2-40B4-BE49-F238E27FC236}">
                <a16:creationId xmlns:a16="http://schemas.microsoft.com/office/drawing/2014/main" id="{37BE9BE2-87D2-4607-9EF1-30AC02D90727}"/>
              </a:ext>
            </a:extLst>
          </p:cNvPr>
          <p:cNvSpPr>
            <a:spLocks noGrp="1"/>
          </p:cNvSpPr>
          <p:nvPr>
            <p:ph type="pic" sz="quarter" idx="13"/>
          </p:nvPr>
        </p:nvSpPr>
        <p:spPr>
          <a:xfrm>
            <a:off x="6096000" y="4806227"/>
            <a:ext cx="1371600" cy="1365975"/>
          </a:xfrm>
        </p:spPr>
        <p:txBody>
          <a:bodyPr/>
          <a:lstStyle>
            <a:lvl1pPr marL="0" indent="0">
              <a:buNone/>
              <a:defRPr sz="1200"/>
            </a:lvl1pPr>
          </a:lstStyle>
          <a:p>
            <a:pPr lvl="0"/>
            <a:endParaRPr lang="en-US" noProof="0" dirty="0"/>
          </a:p>
        </p:txBody>
      </p:sp>
      <p:sp>
        <p:nvSpPr>
          <p:cNvPr id="8" name="Date Placeholder 3">
            <a:extLst>
              <a:ext uri="{FF2B5EF4-FFF2-40B4-BE49-F238E27FC236}">
                <a16:creationId xmlns:a16="http://schemas.microsoft.com/office/drawing/2014/main" id="{0497098E-C51B-49D1-A442-351CE9ECBB6A}"/>
              </a:ext>
            </a:extLst>
          </p:cNvPr>
          <p:cNvSpPr>
            <a:spLocks noGrp="1"/>
          </p:cNvSpPr>
          <p:nvPr>
            <p:ph type="dt" sz="half" idx="14"/>
          </p:nvPr>
        </p:nvSpPr>
        <p:spPr>
          <a:xfrm>
            <a:off x="6108700" y="6280151"/>
            <a:ext cx="2743200" cy="365125"/>
          </a:xfrm>
        </p:spPr>
        <p:txBody>
          <a:bodyPr/>
          <a:lstStyle>
            <a:lvl1pPr>
              <a:defRPr sz="1200">
                <a:solidFill>
                  <a:schemeClr val="accent1"/>
                </a:solidFill>
              </a:defRPr>
            </a:lvl1pPr>
          </a:lstStyle>
          <a:p>
            <a:pPr>
              <a:defRPr/>
            </a:pPr>
            <a:endParaRPr lang="en-US"/>
          </a:p>
        </p:txBody>
      </p:sp>
      <p:sp>
        <p:nvSpPr>
          <p:cNvPr id="9" name="Slide Number Placeholder 5">
            <a:extLst>
              <a:ext uri="{FF2B5EF4-FFF2-40B4-BE49-F238E27FC236}">
                <a16:creationId xmlns:a16="http://schemas.microsoft.com/office/drawing/2014/main" id="{9951D782-B222-4B36-990A-0459D7D17E0A}"/>
              </a:ext>
            </a:extLst>
          </p:cNvPr>
          <p:cNvSpPr>
            <a:spLocks noGrp="1"/>
          </p:cNvSpPr>
          <p:nvPr>
            <p:ph type="sldNum" sz="quarter" idx="15"/>
          </p:nvPr>
        </p:nvSpPr>
        <p:spPr>
          <a:xfrm>
            <a:off x="10210800" y="6280151"/>
            <a:ext cx="1371600" cy="365125"/>
          </a:xfrm>
        </p:spPr>
        <p:txBody>
          <a:bodyPr/>
          <a:lstStyle>
            <a:lvl1pPr>
              <a:defRPr sz="1200">
                <a:solidFill>
                  <a:srgbClr val="B1B3B3"/>
                </a:solidFill>
              </a:defRPr>
            </a:lvl1pPr>
          </a:lstStyle>
          <a:p>
            <a:fld id="{C687738A-A6B1-412C-90DC-24680F90AC12}" type="slidenum">
              <a:rPr lang="en-US" altLang="en-US"/>
              <a:pPr/>
              <a:t>‹#›</a:t>
            </a:fld>
            <a:endParaRPr lang="en-US" altLang="en-US"/>
          </a:p>
        </p:txBody>
      </p:sp>
    </p:spTree>
    <p:extLst>
      <p:ext uri="{BB962C8B-B14F-4D97-AF65-F5344CB8AC3E}">
        <p14:creationId xmlns:p14="http://schemas.microsoft.com/office/powerpoint/2010/main" val="10179085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UT19_Start02">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Graphic 10">
            <a:extLst>
              <a:ext uri="{FF2B5EF4-FFF2-40B4-BE49-F238E27FC236}">
                <a16:creationId xmlns:a16="http://schemas.microsoft.com/office/drawing/2014/main" id="{8FE309D0-5808-4E2D-A74C-A80DFB683C9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1801" y="360364"/>
            <a:ext cx="3240617"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4038602" y="1338130"/>
            <a:ext cx="7543799" cy="1812670"/>
          </a:xfrm>
        </p:spPr>
        <p:txBody>
          <a:bodyPr anchor="b"/>
          <a:lstStyle>
            <a:lvl1pPr algn="l">
              <a:defRPr sz="4500"/>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4038600" y="3243600"/>
            <a:ext cx="7543800" cy="165576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3" name="Text Placeholder 12">
            <a:extLst>
              <a:ext uri="{FF2B5EF4-FFF2-40B4-BE49-F238E27FC236}">
                <a16:creationId xmlns:a16="http://schemas.microsoft.com/office/drawing/2014/main" id="{43F3314B-9362-4A27-934E-2CF2F3EEE076}"/>
              </a:ext>
            </a:extLst>
          </p:cNvPr>
          <p:cNvSpPr>
            <a:spLocks noGrp="1"/>
          </p:cNvSpPr>
          <p:nvPr>
            <p:ph type="body" sz="quarter" idx="11"/>
          </p:nvPr>
        </p:nvSpPr>
        <p:spPr>
          <a:xfrm>
            <a:off x="4038599" y="5029199"/>
            <a:ext cx="7543800" cy="371246"/>
          </a:xfrm>
        </p:spPr>
        <p:txBody>
          <a:bodyPr/>
          <a:lstStyle>
            <a:lvl1pPr marL="0" indent="0">
              <a:buFontTx/>
              <a:buNone/>
              <a:defRPr sz="1800" b="0">
                <a:latin typeface="+mj-lt"/>
              </a:defRPr>
            </a:lvl1pPr>
            <a:lvl2pPr marL="342900" indent="0">
              <a:buFontTx/>
              <a:buNone/>
              <a:defRPr>
                <a:latin typeface="+mn-lt"/>
              </a:defRPr>
            </a:lvl2pPr>
            <a:lvl3pPr marL="685800" indent="0">
              <a:buFontTx/>
              <a:buNone/>
              <a:defRPr>
                <a:latin typeface="+mn-lt"/>
              </a:defRPr>
            </a:lvl3pPr>
            <a:lvl4pPr marL="1028700" indent="0">
              <a:buFontTx/>
              <a:buNone/>
              <a:defRPr>
                <a:latin typeface="+mn-lt"/>
              </a:defRPr>
            </a:lvl4pPr>
            <a:lvl5pPr marL="1371600" indent="0">
              <a:buFontTx/>
              <a:buNone/>
              <a:defRPr>
                <a:latin typeface="+mn-lt"/>
              </a:defRPr>
            </a:lvl5pPr>
          </a:lstStyle>
          <a:p>
            <a:pPr lvl="0"/>
            <a:r>
              <a:rPr lang="et-EE"/>
              <a:t>Klõpsake juhteksemplari tekstilaadide redigeerimiseks</a:t>
            </a:r>
          </a:p>
        </p:txBody>
      </p:sp>
      <p:sp>
        <p:nvSpPr>
          <p:cNvPr id="14" name="Text Placeholder 12">
            <a:extLst>
              <a:ext uri="{FF2B5EF4-FFF2-40B4-BE49-F238E27FC236}">
                <a16:creationId xmlns:a16="http://schemas.microsoft.com/office/drawing/2014/main" id="{CE299A46-8A25-4182-B9E3-BBD0007CABD3}"/>
              </a:ext>
            </a:extLst>
          </p:cNvPr>
          <p:cNvSpPr>
            <a:spLocks noGrp="1"/>
          </p:cNvSpPr>
          <p:nvPr>
            <p:ph type="body" sz="quarter" idx="12"/>
          </p:nvPr>
        </p:nvSpPr>
        <p:spPr>
          <a:xfrm>
            <a:off x="4038598" y="5507671"/>
            <a:ext cx="7543801" cy="664531"/>
          </a:xfrm>
        </p:spPr>
        <p:txBody>
          <a:bodyPr/>
          <a:lstStyle>
            <a:lvl1pPr marL="0" indent="0">
              <a:buFontTx/>
              <a:buNone/>
              <a:defRPr sz="1350" b="0" cap="all" baseline="0">
                <a:solidFill>
                  <a:srgbClr val="B1B3B3"/>
                </a:solidFill>
                <a:latin typeface="+mn-lt"/>
              </a:defRPr>
            </a:lvl1pPr>
            <a:lvl2pPr marL="342900" indent="0">
              <a:buFontTx/>
              <a:buNone/>
              <a:defRPr>
                <a:latin typeface="+mn-lt"/>
              </a:defRPr>
            </a:lvl2pPr>
            <a:lvl3pPr marL="685800" indent="0">
              <a:buFontTx/>
              <a:buNone/>
              <a:defRPr>
                <a:latin typeface="+mn-lt"/>
              </a:defRPr>
            </a:lvl3pPr>
            <a:lvl4pPr marL="1028700" indent="0">
              <a:buFontTx/>
              <a:buNone/>
              <a:defRPr>
                <a:latin typeface="+mn-lt"/>
              </a:defRPr>
            </a:lvl4pPr>
            <a:lvl5pPr marL="1371600" indent="0">
              <a:buFontTx/>
              <a:buNone/>
              <a:defRPr>
                <a:latin typeface="+mn-lt"/>
              </a:defRPr>
            </a:lvl5pPr>
          </a:lstStyle>
          <a:p>
            <a:pPr lvl="0"/>
            <a:r>
              <a:rPr lang="et-EE"/>
              <a:t>Klõpsake juhteksemplari tekstilaadide redigeerimiseks</a:t>
            </a:r>
          </a:p>
        </p:txBody>
      </p:sp>
      <p:sp>
        <p:nvSpPr>
          <p:cNvPr id="9" name="Picture Placeholder 15">
            <a:extLst>
              <a:ext uri="{FF2B5EF4-FFF2-40B4-BE49-F238E27FC236}">
                <a16:creationId xmlns:a16="http://schemas.microsoft.com/office/drawing/2014/main" id="{58E1C34A-6EC6-4BCF-BEAC-BE1AAFCC3023}"/>
              </a:ext>
            </a:extLst>
          </p:cNvPr>
          <p:cNvSpPr>
            <a:spLocks noGrp="1"/>
          </p:cNvSpPr>
          <p:nvPr>
            <p:ph type="pic" sz="quarter" idx="13"/>
          </p:nvPr>
        </p:nvSpPr>
        <p:spPr>
          <a:xfrm>
            <a:off x="2438400" y="4806227"/>
            <a:ext cx="1371600" cy="1365975"/>
          </a:xfrm>
        </p:spPr>
        <p:txBody>
          <a:bodyPr/>
          <a:lstStyle>
            <a:lvl1pPr marL="0" indent="0">
              <a:buNone/>
              <a:defRPr sz="1200"/>
            </a:lvl1pPr>
          </a:lstStyle>
          <a:p>
            <a:pPr lvl="0"/>
            <a:endParaRPr lang="en-US" noProof="0" dirty="0"/>
          </a:p>
        </p:txBody>
      </p:sp>
      <p:sp>
        <p:nvSpPr>
          <p:cNvPr id="8" name="Date Placeholder 3">
            <a:extLst>
              <a:ext uri="{FF2B5EF4-FFF2-40B4-BE49-F238E27FC236}">
                <a16:creationId xmlns:a16="http://schemas.microsoft.com/office/drawing/2014/main" id="{38D69E8E-8287-45D6-BFB4-D2558419DFE9}"/>
              </a:ext>
            </a:extLst>
          </p:cNvPr>
          <p:cNvSpPr>
            <a:spLocks noGrp="1"/>
          </p:cNvSpPr>
          <p:nvPr>
            <p:ph type="dt" sz="half" idx="14"/>
          </p:nvPr>
        </p:nvSpPr>
        <p:spPr>
          <a:xfrm>
            <a:off x="4038601" y="6280150"/>
            <a:ext cx="2070100" cy="349250"/>
          </a:xfrm>
        </p:spPr>
        <p:txBody>
          <a:bodyPr/>
          <a:lstStyle>
            <a:lvl1pPr>
              <a:defRPr sz="1200">
                <a:solidFill>
                  <a:schemeClr val="accent1"/>
                </a:solidFill>
              </a:defRPr>
            </a:lvl1pPr>
          </a:lstStyle>
          <a:p>
            <a:pPr>
              <a:defRPr/>
            </a:pPr>
            <a:endParaRPr lang="en-US"/>
          </a:p>
        </p:txBody>
      </p:sp>
      <p:sp>
        <p:nvSpPr>
          <p:cNvPr id="10" name="Slide Number Placeholder 5">
            <a:extLst>
              <a:ext uri="{FF2B5EF4-FFF2-40B4-BE49-F238E27FC236}">
                <a16:creationId xmlns:a16="http://schemas.microsoft.com/office/drawing/2014/main" id="{D7A79464-93B4-4839-8359-20FF804E2A18}"/>
              </a:ext>
            </a:extLst>
          </p:cNvPr>
          <p:cNvSpPr>
            <a:spLocks noGrp="1"/>
          </p:cNvSpPr>
          <p:nvPr>
            <p:ph type="sldNum" sz="quarter" idx="15"/>
          </p:nvPr>
        </p:nvSpPr>
        <p:spPr>
          <a:xfrm>
            <a:off x="10210800" y="6280151"/>
            <a:ext cx="1371600" cy="365125"/>
          </a:xfrm>
        </p:spPr>
        <p:txBody>
          <a:bodyPr/>
          <a:lstStyle>
            <a:lvl1pPr>
              <a:defRPr sz="1200">
                <a:solidFill>
                  <a:srgbClr val="B1B3B3"/>
                </a:solidFill>
              </a:defRPr>
            </a:lvl1pPr>
          </a:lstStyle>
          <a:p>
            <a:fld id="{ED67C053-5D87-42F4-A538-F569B9B193FE}" type="slidenum">
              <a:rPr lang="en-US" altLang="en-US"/>
              <a:pPr/>
              <a:t>‹#›</a:t>
            </a:fld>
            <a:endParaRPr lang="en-US" altLang="en-US"/>
          </a:p>
        </p:txBody>
      </p:sp>
    </p:spTree>
    <p:extLst>
      <p:ext uri="{BB962C8B-B14F-4D97-AF65-F5344CB8AC3E}">
        <p14:creationId xmlns:p14="http://schemas.microsoft.com/office/powerpoint/2010/main" val="2860627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a:t>Click to edit Master title style</a:t>
            </a:r>
          </a:p>
        </p:txBody>
      </p:sp>
      <p:sp>
        <p:nvSpPr>
          <p:cNvPr id="3" name="Plassholder for innhold 2"/>
          <p:cNvSpPr>
            <a:spLocks noGrp="1"/>
          </p:cNvSpPr>
          <p:nvPr>
            <p:ph sz="half" idx="1"/>
          </p:nvPr>
        </p:nvSpPr>
        <p:spPr>
          <a:xfrm>
            <a:off x="893731" y="1837781"/>
            <a:ext cx="4946733" cy="4288383"/>
          </a:xfrm>
        </p:spPr>
        <p:txBody>
          <a:bodyPr/>
          <a:lstStyle>
            <a:lvl1pPr>
              <a:defRPr sz="1800"/>
            </a:lvl1pPr>
            <a:lvl2pPr>
              <a:defRPr sz="1800"/>
            </a:lvl2pPr>
            <a:lvl3pPr>
              <a:defRPr sz="1800"/>
            </a:lvl3pPr>
            <a:lvl4pPr>
              <a:defRPr sz="1400"/>
            </a:lvl4pPr>
            <a:lvl5pPr>
              <a:defRPr sz="14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Plassholder for dato 4"/>
          <p:cNvSpPr>
            <a:spLocks noGrp="1"/>
          </p:cNvSpPr>
          <p:nvPr>
            <p:ph type="dt" sz="half" idx="10"/>
          </p:nvPr>
        </p:nvSpPr>
        <p:spPr/>
        <p:txBody>
          <a:bodyPr/>
          <a:lstStyle/>
          <a:p>
            <a:endParaRPr lang="en-US" noProof="0"/>
          </a:p>
        </p:txBody>
      </p:sp>
      <p:sp>
        <p:nvSpPr>
          <p:cNvPr id="6" name="Plassholder for bunntekst 5"/>
          <p:cNvSpPr>
            <a:spLocks noGrp="1"/>
          </p:cNvSpPr>
          <p:nvPr>
            <p:ph type="ftr" sz="quarter" idx="11"/>
          </p:nvPr>
        </p:nvSpPr>
        <p:spPr/>
        <p:txBody>
          <a:bodyPr/>
          <a:lstStyle/>
          <a:p>
            <a:endParaRPr lang="en-US" noProof="0"/>
          </a:p>
        </p:txBody>
      </p:sp>
      <p:sp>
        <p:nvSpPr>
          <p:cNvPr id="7" name="Plassholder for lysbildenummer 6"/>
          <p:cNvSpPr>
            <a:spLocks noGrp="1"/>
          </p:cNvSpPr>
          <p:nvPr>
            <p:ph type="sldNum" sz="quarter" idx="12"/>
          </p:nvPr>
        </p:nvSpPr>
        <p:spPr/>
        <p:txBody>
          <a:bodyPr/>
          <a:lstStyle/>
          <a:p>
            <a:fld id="{48967F36-0B61-F749-ACDB-F36D75792314}" type="slidenum">
              <a:rPr lang="en-US" noProof="0" smtClean="0"/>
              <a:pPr/>
              <a:t>‹#›</a:t>
            </a:fld>
            <a:endParaRPr lang="en-US" noProof="0"/>
          </a:p>
        </p:txBody>
      </p:sp>
      <p:sp>
        <p:nvSpPr>
          <p:cNvPr id="8" name="Plassholder for innhold 2"/>
          <p:cNvSpPr>
            <a:spLocks noGrp="1"/>
          </p:cNvSpPr>
          <p:nvPr>
            <p:ph sz="half" idx="13"/>
          </p:nvPr>
        </p:nvSpPr>
        <p:spPr>
          <a:xfrm>
            <a:off x="6453819" y="1837781"/>
            <a:ext cx="4946733" cy="4288383"/>
          </a:xfrm>
        </p:spPr>
        <p:txBody>
          <a:bodyPr/>
          <a:lstStyle>
            <a:lvl1pPr>
              <a:defRPr sz="1800"/>
            </a:lvl1pPr>
            <a:lvl2pPr>
              <a:defRPr sz="1800"/>
            </a:lvl2pPr>
            <a:lvl3pPr>
              <a:defRPr sz="1800"/>
            </a:lvl3pPr>
            <a:lvl4pPr>
              <a:defRPr sz="1400"/>
            </a:lvl4pPr>
            <a:lvl5pPr>
              <a:defRPr sz="14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5832283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UT19_Sectionhead">
    <p:spTree>
      <p:nvGrpSpPr>
        <p:cNvPr id="1" name=""/>
        <p:cNvGrpSpPr/>
        <p:nvPr/>
      </p:nvGrpSpPr>
      <p:grpSpPr>
        <a:xfrm>
          <a:off x="0" y="0"/>
          <a:ext cx="0" cy="0"/>
          <a:chOff x="0" y="0"/>
          <a:chExt cx="0" cy="0"/>
        </a:xfrm>
      </p:grpSpPr>
      <p:pic>
        <p:nvPicPr>
          <p:cNvPr id="4" name="Graphic 5">
            <a:extLst>
              <a:ext uri="{FF2B5EF4-FFF2-40B4-BE49-F238E27FC236}">
                <a16:creationId xmlns:a16="http://schemas.microsoft.com/office/drawing/2014/main" id="{6EDC2CA9-AB05-41BE-A733-231AE92CFB5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1801" y="360364"/>
            <a:ext cx="3240617"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4038601" y="847727"/>
            <a:ext cx="7543801" cy="2870199"/>
          </a:xfrm>
        </p:spPr>
        <p:txBody>
          <a:bodyPr anchor="b"/>
          <a:lstStyle>
            <a:lvl1pPr algn="l">
              <a:defRPr sz="4500"/>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4038599" y="3810000"/>
            <a:ext cx="7543803" cy="2362200"/>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Slide Number Placeholder 5">
            <a:extLst>
              <a:ext uri="{FF2B5EF4-FFF2-40B4-BE49-F238E27FC236}">
                <a16:creationId xmlns:a16="http://schemas.microsoft.com/office/drawing/2014/main" id="{8D09CA8A-DE09-4120-AC47-7C35E2472C7A}"/>
              </a:ext>
            </a:extLst>
          </p:cNvPr>
          <p:cNvSpPr>
            <a:spLocks noGrp="1"/>
          </p:cNvSpPr>
          <p:nvPr>
            <p:ph type="sldNum" sz="quarter" idx="10"/>
          </p:nvPr>
        </p:nvSpPr>
        <p:spPr>
          <a:xfrm>
            <a:off x="10210800" y="6280151"/>
            <a:ext cx="1371600" cy="365125"/>
          </a:xfrm>
        </p:spPr>
        <p:txBody>
          <a:bodyPr/>
          <a:lstStyle>
            <a:lvl1pPr>
              <a:defRPr sz="1200">
                <a:solidFill>
                  <a:srgbClr val="B1B3B3"/>
                </a:solidFill>
              </a:defRPr>
            </a:lvl1pPr>
          </a:lstStyle>
          <a:p>
            <a:fld id="{63A31DC3-4DAE-4184-B064-7CF71C32A345}" type="slidenum">
              <a:rPr lang="en-US" altLang="en-US"/>
              <a:pPr/>
              <a:t>‹#›</a:t>
            </a:fld>
            <a:endParaRPr lang="en-US" altLang="en-US"/>
          </a:p>
        </p:txBody>
      </p:sp>
    </p:spTree>
    <p:extLst>
      <p:ext uri="{BB962C8B-B14F-4D97-AF65-F5344CB8AC3E}">
        <p14:creationId xmlns:p14="http://schemas.microsoft.com/office/powerpoint/2010/main" val="7138199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UT19_Sectionhead Blue">
    <p:bg>
      <p:bgPr>
        <a:solidFill>
          <a:schemeClr val="tx1"/>
        </a:solidFill>
        <a:effectLst/>
      </p:bgPr>
    </p:bg>
    <p:spTree>
      <p:nvGrpSpPr>
        <p:cNvPr id="1" name=""/>
        <p:cNvGrpSpPr/>
        <p:nvPr/>
      </p:nvGrpSpPr>
      <p:grpSpPr>
        <a:xfrm>
          <a:off x="0" y="0"/>
          <a:ext cx="0" cy="0"/>
          <a:chOff x="0" y="0"/>
          <a:chExt cx="0" cy="0"/>
        </a:xfrm>
      </p:grpSpPr>
      <p:pic>
        <p:nvPicPr>
          <p:cNvPr id="4" name="Picture 10">
            <a:extLst>
              <a:ext uri="{FF2B5EF4-FFF2-40B4-BE49-F238E27FC236}">
                <a16:creationId xmlns:a16="http://schemas.microsoft.com/office/drawing/2014/main" id="{E9A5AB48-9B05-46A2-8B02-54DCBCEB8A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phic 6">
            <a:extLst>
              <a:ext uri="{FF2B5EF4-FFF2-40B4-BE49-F238E27FC236}">
                <a16:creationId xmlns:a16="http://schemas.microsoft.com/office/drawing/2014/main" id="{0D2D6AB9-B2AB-4F54-B922-1B848313CAE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1801" y="360364"/>
            <a:ext cx="3240617"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4039200" y="847727"/>
            <a:ext cx="7479901" cy="2870199"/>
          </a:xfrm>
        </p:spPr>
        <p:txBody>
          <a:bodyPr anchor="b"/>
          <a:lstStyle>
            <a:lvl1pPr algn="l">
              <a:defRPr sz="45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4039200" y="3810000"/>
            <a:ext cx="7479903" cy="2362200"/>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6" name="Slide Number Placeholder 5">
            <a:extLst>
              <a:ext uri="{FF2B5EF4-FFF2-40B4-BE49-F238E27FC236}">
                <a16:creationId xmlns:a16="http://schemas.microsoft.com/office/drawing/2014/main" id="{E0DF33EE-57E9-4709-8204-47517F04160F}"/>
              </a:ext>
            </a:extLst>
          </p:cNvPr>
          <p:cNvSpPr>
            <a:spLocks noGrp="1"/>
          </p:cNvSpPr>
          <p:nvPr>
            <p:ph type="sldNum" sz="quarter" idx="10"/>
          </p:nvPr>
        </p:nvSpPr>
        <p:spPr>
          <a:xfrm>
            <a:off x="10210800" y="6280151"/>
            <a:ext cx="1371600" cy="365125"/>
          </a:xfrm>
        </p:spPr>
        <p:txBody>
          <a:bodyPr/>
          <a:lstStyle>
            <a:lvl1pPr>
              <a:defRPr sz="1200">
                <a:solidFill>
                  <a:srgbClr val="B1B3B3"/>
                </a:solidFill>
              </a:defRPr>
            </a:lvl1pPr>
          </a:lstStyle>
          <a:p>
            <a:fld id="{0607749D-EC72-4626-9417-73CC7E3D5593}" type="slidenum">
              <a:rPr lang="en-US" altLang="en-US"/>
              <a:pPr/>
              <a:t>‹#›</a:t>
            </a:fld>
            <a:endParaRPr lang="en-US" altLang="en-US"/>
          </a:p>
        </p:txBody>
      </p:sp>
    </p:spTree>
    <p:extLst>
      <p:ext uri="{BB962C8B-B14F-4D97-AF65-F5344CB8AC3E}">
        <p14:creationId xmlns:p14="http://schemas.microsoft.com/office/powerpoint/2010/main" val="32809147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UT19_Imag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0917C-B12D-46C7-B6BB-0C34E7D65CC1}"/>
              </a:ext>
            </a:extLst>
          </p:cNvPr>
          <p:cNvSpPr>
            <a:spLocks noGrp="1"/>
          </p:cNvSpPr>
          <p:nvPr>
            <p:ph type="title"/>
          </p:nvPr>
        </p:nvSpPr>
        <p:spPr>
          <a:xfrm>
            <a:off x="4038600" y="365127"/>
            <a:ext cx="7543800" cy="1325563"/>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4038600" y="1828800"/>
            <a:ext cx="7543800" cy="4343400"/>
          </a:xfrm>
        </p:spPr>
        <p:txBody>
          <a:bodyPr/>
          <a:lstStyle>
            <a:lvl1pPr marL="0" indent="0">
              <a:buNone/>
              <a:defRPr>
                <a:solidFill>
                  <a:schemeClr val="tx1"/>
                </a:solidFill>
              </a:defRPr>
            </a:lvl1pPr>
            <a:lvl2pPr marL="342900" indent="0">
              <a:buNone/>
              <a:defRPr>
                <a:solidFill>
                  <a:schemeClr val="tx1"/>
                </a:solidFill>
              </a:defRPr>
            </a:lvl2pPr>
            <a:lvl3pPr marL="685800" indent="0">
              <a:buNone/>
              <a:defRPr>
                <a:solidFill>
                  <a:schemeClr val="tx1"/>
                </a:solidFill>
              </a:defRPr>
            </a:lvl3pPr>
            <a:lvl4pPr marL="1028700" indent="0">
              <a:buNone/>
              <a:defRPr>
                <a:solidFill>
                  <a:schemeClr val="tx1"/>
                </a:solidFill>
              </a:defRPr>
            </a:lvl4pPr>
            <a:lvl5pPr marL="1371600" indent="0">
              <a:buNone/>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5F9D15BD-9655-41C0-BC62-AA861D9BDDF8}"/>
              </a:ext>
            </a:extLst>
          </p:cNvPr>
          <p:cNvSpPr>
            <a:spLocks noGrp="1"/>
          </p:cNvSpPr>
          <p:nvPr>
            <p:ph type="pic" sz="quarter" idx="11"/>
          </p:nvPr>
        </p:nvSpPr>
        <p:spPr>
          <a:xfrm>
            <a:off x="0" y="0"/>
            <a:ext cx="3810000" cy="6858000"/>
          </a:xfrm>
        </p:spPr>
        <p:txBody>
          <a:bodyPr/>
          <a:lstStyle>
            <a:lvl1pPr marL="0" indent="0">
              <a:buNone/>
              <a:defRPr/>
            </a:lvl1pPr>
          </a:lstStyle>
          <a:p>
            <a:pPr lvl="0"/>
            <a:endParaRPr lang="en-US" noProof="0" dirty="0"/>
          </a:p>
        </p:txBody>
      </p:sp>
      <p:sp>
        <p:nvSpPr>
          <p:cNvPr id="5" name="Slide Number Placeholder 5">
            <a:extLst>
              <a:ext uri="{FF2B5EF4-FFF2-40B4-BE49-F238E27FC236}">
                <a16:creationId xmlns:a16="http://schemas.microsoft.com/office/drawing/2014/main" id="{2329F525-7109-4CA9-8CDC-042EC66FA346}"/>
              </a:ext>
            </a:extLst>
          </p:cNvPr>
          <p:cNvSpPr>
            <a:spLocks noGrp="1"/>
          </p:cNvSpPr>
          <p:nvPr>
            <p:ph type="sldNum" sz="quarter" idx="12"/>
          </p:nvPr>
        </p:nvSpPr>
        <p:spPr>
          <a:xfrm>
            <a:off x="10210800" y="6280151"/>
            <a:ext cx="1371600" cy="365125"/>
          </a:xfrm>
        </p:spPr>
        <p:txBody>
          <a:bodyPr/>
          <a:lstStyle>
            <a:lvl1pPr>
              <a:defRPr sz="1200">
                <a:solidFill>
                  <a:srgbClr val="B1B3B3"/>
                </a:solidFill>
              </a:defRPr>
            </a:lvl1pPr>
          </a:lstStyle>
          <a:p>
            <a:fld id="{73445230-7E54-42C7-BB66-BA85DE735740}" type="slidenum">
              <a:rPr lang="en-US" altLang="en-US"/>
              <a:pPr/>
              <a:t>‹#›</a:t>
            </a:fld>
            <a:endParaRPr lang="en-US" altLang="en-US"/>
          </a:p>
        </p:txBody>
      </p:sp>
    </p:spTree>
    <p:extLst>
      <p:ext uri="{BB962C8B-B14F-4D97-AF65-F5344CB8AC3E}">
        <p14:creationId xmlns:p14="http://schemas.microsoft.com/office/powerpoint/2010/main" val="7181043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UT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0917C-B12D-46C7-B6BB-0C34E7D65CC1}"/>
              </a:ext>
            </a:extLst>
          </p:cNvPr>
          <p:cNvSpPr>
            <a:spLocks noGrp="1"/>
          </p:cNvSpPr>
          <p:nvPr>
            <p:ph type="title"/>
          </p:nvPr>
        </p:nvSpPr>
        <p:spPr>
          <a:xfrm>
            <a:off x="609600" y="381000"/>
            <a:ext cx="10972800" cy="685800"/>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609600" y="1219200"/>
            <a:ext cx="10972800" cy="4953000"/>
          </a:xfrm>
        </p:spPr>
        <p:txBody>
          <a:bodyPr/>
          <a:lstStyle>
            <a:lvl1pPr marL="0" indent="0">
              <a:buNone/>
              <a:defRPr>
                <a:solidFill>
                  <a:schemeClr val="tx1"/>
                </a:solidFill>
              </a:defRPr>
            </a:lvl1pPr>
            <a:lvl2pPr marL="342900" indent="0">
              <a:buNone/>
              <a:defRPr>
                <a:solidFill>
                  <a:schemeClr val="tx1"/>
                </a:solidFill>
              </a:defRPr>
            </a:lvl2pPr>
            <a:lvl3pPr marL="685800" indent="0">
              <a:buNone/>
              <a:defRPr>
                <a:solidFill>
                  <a:schemeClr val="tx1"/>
                </a:solidFill>
              </a:defRPr>
            </a:lvl3pPr>
            <a:lvl4pPr marL="1028700" indent="0">
              <a:buNone/>
              <a:defRPr>
                <a:solidFill>
                  <a:schemeClr val="tx1"/>
                </a:solidFill>
              </a:defRPr>
            </a:lvl4pPr>
            <a:lvl5pPr marL="1371600" indent="0">
              <a:buNone/>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C221CB3C-498B-4EFF-B213-5C5A65D3BD67}"/>
              </a:ext>
            </a:extLst>
          </p:cNvPr>
          <p:cNvSpPr>
            <a:spLocks noGrp="1"/>
          </p:cNvSpPr>
          <p:nvPr>
            <p:ph type="sldNum" sz="quarter" idx="11"/>
          </p:nvPr>
        </p:nvSpPr>
        <p:spPr>
          <a:xfrm>
            <a:off x="10210800" y="6280151"/>
            <a:ext cx="1371600" cy="365125"/>
          </a:xfrm>
        </p:spPr>
        <p:txBody>
          <a:bodyPr/>
          <a:lstStyle>
            <a:lvl1pPr>
              <a:defRPr sz="1200">
                <a:solidFill>
                  <a:srgbClr val="B1B3B3"/>
                </a:solidFill>
              </a:defRPr>
            </a:lvl1pPr>
          </a:lstStyle>
          <a:p>
            <a:fld id="{D94AB76E-32D7-4754-8BAC-89DA0F970625}" type="slidenum">
              <a:rPr lang="en-US" altLang="en-US"/>
              <a:pPr/>
              <a:t>‹#›</a:t>
            </a:fld>
            <a:endParaRPr lang="en-US" altLang="en-US"/>
          </a:p>
        </p:txBody>
      </p:sp>
    </p:spTree>
    <p:extLst>
      <p:ext uri="{BB962C8B-B14F-4D97-AF65-F5344CB8AC3E}">
        <p14:creationId xmlns:p14="http://schemas.microsoft.com/office/powerpoint/2010/main" val="2398414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UT19_List and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F9D15BD-9655-41C0-BC62-AA861D9BDDF8}"/>
              </a:ext>
            </a:extLst>
          </p:cNvPr>
          <p:cNvSpPr>
            <a:spLocks noGrp="1"/>
          </p:cNvSpPr>
          <p:nvPr>
            <p:ph type="pic" sz="quarter" idx="11"/>
          </p:nvPr>
        </p:nvSpPr>
        <p:spPr>
          <a:xfrm>
            <a:off x="4038600" y="0"/>
            <a:ext cx="8153400" cy="6858000"/>
          </a:xfrm>
        </p:spPr>
        <p:txBody>
          <a:bodyPr/>
          <a:lstStyle>
            <a:lvl1pPr marL="0" indent="0">
              <a:buNone/>
              <a:defRPr/>
            </a:lvl1pPr>
          </a:lstStyle>
          <a:p>
            <a:pPr lvl="0"/>
            <a:endParaRPr lang="en-US" noProof="0" dirty="0"/>
          </a:p>
        </p:txBody>
      </p:sp>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304154" y="685800"/>
            <a:ext cx="3277247" cy="5486400"/>
          </a:xfrm>
        </p:spPr>
        <p:txBody>
          <a:bodyPr/>
          <a:lstStyle>
            <a:lvl1pPr marL="342900" indent="-342900">
              <a:buFont typeface="Arial" panose="020B0604020202020204" pitchFamily="34" charset="0"/>
              <a:buChar char="•"/>
              <a:defRPr>
                <a:solidFill>
                  <a:schemeClr val="tx1"/>
                </a:solidFill>
              </a:defRPr>
            </a:lvl1pPr>
            <a:lvl2pPr marL="600075" indent="-257175">
              <a:buFont typeface="Arial" panose="020B0604020202020204" pitchFamily="34" charset="0"/>
              <a:buChar char="•"/>
              <a:defRPr>
                <a:solidFill>
                  <a:schemeClr val="tx1"/>
                </a:solidFill>
              </a:defRPr>
            </a:lvl2pPr>
            <a:lvl3pPr marL="942975" indent="-257175">
              <a:buFont typeface="Arial" panose="020B0604020202020204" pitchFamily="34" charset="0"/>
              <a:buChar char="•"/>
              <a:defRPr>
                <a:solidFill>
                  <a:schemeClr val="tx1"/>
                </a:solidFill>
              </a:defRPr>
            </a:lvl3pPr>
            <a:lvl4pPr marL="1243013" indent="-214313">
              <a:buFont typeface="Arial" panose="020B0604020202020204" pitchFamily="34" charset="0"/>
              <a:buChar char="•"/>
              <a:defRPr>
                <a:solidFill>
                  <a:schemeClr val="tx1"/>
                </a:solidFill>
              </a:defRPr>
            </a:lvl4pPr>
            <a:lvl5pPr marL="1585913" indent="-214313">
              <a:buFont typeface="Arial" panose="020B0604020202020204" pitchFamily="34" charset="0"/>
              <a:buChar cha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1CF1AF82-B647-44E7-AC34-A992F46792BE}"/>
              </a:ext>
            </a:extLst>
          </p:cNvPr>
          <p:cNvSpPr>
            <a:spLocks noGrp="1"/>
          </p:cNvSpPr>
          <p:nvPr>
            <p:ph type="sldNum" sz="quarter" idx="12"/>
          </p:nvPr>
        </p:nvSpPr>
        <p:spPr>
          <a:xfrm>
            <a:off x="10210800" y="6280151"/>
            <a:ext cx="1371600" cy="365125"/>
          </a:xfrm>
        </p:spPr>
        <p:txBody>
          <a:bodyPr/>
          <a:lstStyle>
            <a:lvl1pPr>
              <a:defRPr sz="1200">
                <a:solidFill>
                  <a:srgbClr val="B1B3B3"/>
                </a:solidFill>
              </a:defRPr>
            </a:lvl1pPr>
          </a:lstStyle>
          <a:p>
            <a:fld id="{571C0F1E-0DB4-4D61-A6CA-948FC74BB63C}" type="slidenum">
              <a:rPr lang="en-US" altLang="en-US"/>
              <a:pPr/>
              <a:t>‹#›</a:t>
            </a:fld>
            <a:endParaRPr lang="en-US" altLang="en-US"/>
          </a:p>
        </p:txBody>
      </p:sp>
    </p:spTree>
    <p:extLst>
      <p:ext uri="{BB962C8B-B14F-4D97-AF65-F5344CB8AC3E}">
        <p14:creationId xmlns:p14="http://schemas.microsoft.com/office/powerpoint/2010/main" val="19238155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UT19_Europ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304154" y="685800"/>
            <a:ext cx="5791847" cy="5486400"/>
          </a:xfrm>
        </p:spPr>
        <p:txBody>
          <a:bodyPr/>
          <a:lstStyle>
            <a:lvl1pPr marL="342900" indent="-342900">
              <a:buFont typeface="Arial" panose="020B0604020202020204" pitchFamily="34" charset="0"/>
              <a:buChar char="•"/>
              <a:defRPr>
                <a:solidFill>
                  <a:schemeClr val="tx1"/>
                </a:solidFill>
              </a:defRPr>
            </a:lvl1pPr>
            <a:lvl2pPr marL="600075" indent="-257175">
              <a:buFont typeface="Arial" panose="020B0604020202020204" pitchFamily="34" charset="0"/>
              <a:buChar char="•"/>
              <a:defRPr>
                <a:solidFill>
                  <a:schemeClr val="tx1"/>
                </a:solidFill>
              </a:defRPr>
            </a:lvl2pPr>
            <a:lvl3pPr marL="942975" indent="-257175">
              <a:buFont typeface="Arial" panose="020B0604020202020204" pitchFamily="34" charset="0"/>
              <a:buChar char="•"/>
              <a:defRPr>
                <a:solidFill>
                  <a:schemeClr val="tx1"/>
                </a:solidFill>
              </a:defRPr>
            </a:lvl3pPr>
            <a:lvl4pPr marL="1243013" indent="-214313">
              <a:buFont typeface="Arial" panose="020B0604020202020204" pitchFamily="34" charset="0"/>
              <a:buChar char="•"/>
              <a:defRPr>
                <a:solidFill>
                  <a:schemeClr val="tx1"/>
                </a:solidFill>
              </a:defRPr>
            </a:lvl4pPr>
            <a:lvl5pPr marL="1585913" indent="-214313">
              <a:buFont typeface="Arial" panose="020B0604020202020204" pitchFamily="34" charset="0"/>
              <a:buChar cha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5AD9AB96-3A10-42BA-B353-6F05A6218D3D}"/>
              </a:ext>
            </a:extLst>
          </p:cNvPr>
          <p:cNvSpPr>
            <a:spLocks noGrp="1"/>
          </p:cNvSpPr>
          <p:nvPr>
            <p:ph type="sldNum" sz="quarter" idx="11"/>
          </p:nvPr>
        </p:nvSpPr>
        <p:spPr>
          <a:xfrm>
            <a:off x="10210800" y="6280151"/>
            <a:ext cx="1371600" cy="365125"/>
          </a:xfrm>
        </p:spPr>
        <p:txBody>
          <a:bodyPr/>
          <a:lstStyle>
            <a:lvl1pPr>
              <a:defRPr sz="1200">
                <a:solidFill>
                  <a:srgbClr val="B1B3B3"/>
                </a:solidFill>
              </a:defRPr>
            </a:lvl1pPr>
          </a:lstStyle>
          <a:p>
            <a:fld id="{C7382B89-60C9-420E-A31D-5F5E97BF3492}" type="slidenum">
              <a:rPr lang="en-US" altLang="en-US"/>
              <a:pPr/>
              <a:t>‹#›</a:t>
            </a:fld>
            <a:endParaRPr lang="en-US" altLang="en-US"/>
          </a:p>
        </p:txBody>
      </p:sp>
    </p:spTree>
    <p:extLst>
      <p:ext uri="{BB962C8B-B14F-4D97-AF65-F5344CB8AC3E}">
        <p14:creationId xmlns:p14="http://schemas.microsoft.com/office/powerpoint/2010/main" val="24745529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UT19_Eston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304155" y="685800"/>
            <a:ext cx="3276000" cy="5486400"/>
          </a:xfrm>
        </p:spPr>
        <p:txBody>
          <a:bodyPr/>
          <a:lstStyle>
            <a:lvl1pPr marL="342900" indent="-342900">
              <a:buFont typeface="Arial" panose="020B0604020202020204" pitchFamily="34" charset="0"/>
              <a:buChar char="•"/>
              <a:defRPr>
                <a:solidFill>
                  <a:schemeClr val="tx1"/>
                </a:solidFill>
              </a:defRPr>
            </a:lvl1pPr>
            <a:lvl2pPr marL="600075" indent="-257175">
              <a:buFont typeface="Arial" panose="020B0604020202020204" pitchFamily="34" charset="0"/>
              <a:buChar char="•"/>
              <a:defRPr>
                <a:solidFill>
                  <a:schemeClr val="tx1"/>
                </a:solidFill>
              </a:defRPr>
            </a:lvl2pPr>
            <a:lvl3pPr marL="942975" indent="-257175">
              <a:buFont typeface="Arial" panose="020B0604020202020204" pitchFamily="34" charset="0"/>
              <a:buChar char="•"/>
              <a:defRPr>
                <a:solidFill>
                  <a:schemeClr val="tx1"/>
                </a:solidFill>
              </a:defRPr>
            </a:lvl3pPr>
            <a:lvl4pPr marL="1243013" indent="-214313">
              <a:buFont typeface="Arial" panose="020B0604020202020204" pitchFamily="34" charset="0"/>
              <a:buChar char="•"/>
              <a:defRPr>
                <a:solidFill>
                  <a:schemeClr val="tx1"/>
                </a:solidFill>
              </a:defRPr>
            </a:lvl4pPr>
            <a:lvl5pPr marL="1585913" indent="-214313">
              <a:buFont typeface="Arial" panose="020B0604020202020204" pitchFamily="34" charset="0"/>
              <a:buChar cha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DDE7353D-618C-46DA-9411-F23D77085A68}"/>
              </a:ext>
            </a:extLst>
          </p:cNvPr>
          <p:cNvSpPr>
            <a:spLocks noGrp="1"/>
          </p:cNvSpPr>
          <p:nvPr>
            <p:ph type="sldNum" sz="quarter" idx="11"/>
          </p:nvPr>
        </p:nvSpPr>
        <p:spPr>
          <a:xfrm>
            <a:off x="10210800" y="6280151"/>
            <a:ext cx="1371600" cy="365125"/>
          </a:xfrm>
        </p:spPr>
        <p:txBody>
          <a:bodyPr/>
          <a:lstStyle>
            <a:lvl1pPr>
              <a:defRPr sz="1200">
                <a:solidFill>
                  <a:srgbClr val="B1B3B3"/>
                </a:solidFill>
              </a:defRPr>
            </a:lvl1pPr>
          </a:lstStyle>
          <a:p>
            <a:fld id="{8E5C5E87-A6E0-4EE1-B762-A31379EA0CC7}" type="slidenum">
              <a:rPr lang="en-US" altLang="en-US"/>
              <a:pPr/>
              <a:t>‹#›</a:t>
            </a:fld>
            <a:endParaRPr lang="en-US" altLang="en-US"/>
          </a:p>
        </p:txBody>
      </p:sp>
    </p:spTree>
    <p:extLst>
      <p:ext uri="{BB962C8B-B14F-4D97-AF65-F5344CB8AC3E}">
        <p14:creationId xmlns:p14="http://schemas.microsoft.com/office/powerpoint/2010/main" val="16181863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UT19_Estonia_v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304154" y="685800"/>
            <a:ext cx="5106047" cy="5486400"/>
          </a:xfrm>
        </p:spPr>
        <p:txBody>
          <a:bodyPr/>
          <a:lstStyle>
            <a:lvl1pPr marL="342900" indent="-342900">
              <a:buFont typeface="Arial" panose="020B0604020202020204" pitchFamily="34" charset="0"/>
              <a:buChar char="•"/>
              <a:defRPr>
                <a:solidFill>
                  <a:schemeClr val="tx1"/>
                </a:solidFill>
              </a:defRPr>
            </a:lvl1pPr>
            <a:lvl2pPr marL="600075" indent="-257175">
              <a:buFont typeface="Arial" panose="020B0604020202020204" pitchFamily="34" charset="0"/>
              <a:buChar char="•"/>
              <a:defRPr>
                <a:solidFill>
                  <a:schemeClr val="tx1"/>
                </a:solidFill>
              </a:defRPr>
            </a:lvl2pPr>
            <a:lvl3pPr marL="942975" indent="-257175">
              <a:buFont typeface="Arial" panose="020B0604020202020204" pitchFamily="34" charset="0"/>
              <a:buChar char="•"/>
              <a:defRPr>
                <a:solidFill>
                  <a:schemeClr val="tx1"/>
                </a:solidFill>
              </a:defRPr>
            </a:lvl3pPr>
            <a:lvl4pPr marL="1243013" indent="-214313">
              <a:buFont typeface="Arial" panose="020B0604020202020204" pitchFamily="34" charset="0"/>
              <a:buChar char="•"/>
              <a:defRPr>
                <a:solidFill>
                  <a:schemeClr val="tx1"/>
                </a:solidFill>
              </a:defRPr>
            </a:lvl4pPr>
            <a:lvl5pPr marL="1585913" indent="-214313">
              <a:buFont typeface="Arial" panose="020B0604020202020204" pitchFamily="34" charset="0"/>
              <a:buChar cha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98249ED4-E102-40C6-A84D-FC3741F24AF3}"/>
              </a:ext>
            </a:extLst>
          </p:cNvPr>
          <p:cNvSpPr>
            <a:spLocks noGrp="1"/>
          </p:cNvSpPr>
          <p:nvPr>
            <p:ph type="sldNum" sz="quarter" idx="11"/>
          </p:nvPr>
        </p:nvSpPr>
        <p:spPr>
          <a:xfrm>
            <a:off x="10210800" y="6280151"/>
            <a:ext cx="1371600" cy="365125"/>
          </a:xfrm>
        </p:spPr>
        <p:txBody>
          <a:bodyPr/>
          <a:lstStyle>
            <a:lvl1pPr>
              <a:defRPr sz="1200">
                <a:solidFill>
                  <a:srgbClr val="B1B3B3"/>
                </a:solidFill>
              </a:defRPr>
            </a:lvl1pPr>
          </a:lstStyle>
          <a:p>
            <a:fld id="{E1BCC564-799B-4B81-A599-08DDFB4C9FD2}" type="slidenum">
              <a:rPr lang="en-US" altLang="en-US"/>
              <a:pPr/>
              <a:t>‹#›</a:t>
            </a:fld>
            <a:endParaRPr lang="en-US" altLang="en-US"/>
          </a:p>
        </p:txBody>
      </p:sp>
    </p:spTree>
    <p:extLst>
      <p:ext uri="{BB962C8B-B14F-4D97-AF65-F5344CB8AC3E}">
        <p14:creationId xmlns:p14="http://schemas.microsoft.com/office/powerpoint/2010/main" val="27273996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UT19_Logo, Title and Content">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1E523820-6FBE-42CA-B121-05D6F9985B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phic 7">
            <a:extLst>
              <a:ext uri="{FF2B5EF4-FFF2-40B4-BE49-F238E27FC236}">
                <a16:creationId xmlns:a16="http://schemas.microsoft.com/office/drawing/2014/main" id="{17BCF4CA-E64D-4861-9BC0-DD0F1129991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1801" y="360364"/>
            <a:ext cx="3240617"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520917C-B12D-46C7-B6BB-0C34E7D65CC1}"/>
              </a:ext>
            </a:extLst>
          </p:cNvPr>
          <p:cNvSpPr>
            <a:spLocks noGrp="1"/>
          </p:cNvSpPr>
          <p:nvPr>
            <p:ph type="title"/>
          </p:nvPr>
        </p:nvSpPr>
        <p:spPr>
          <a:xfrm>
            <a:off x="4038600" y="365127"/>
            <a:ext cx="7543800" cy="1325563"/>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4038600" y="1828800"/>
            <a:ext cx="7543800" cy="4343400"/>
          </a:xfrm>
        </p:spPr>
        <p:txBody>
          <a:bodyPr/>
          <a:lstStyle>
            <a:lvl1pPr marL="0" indent="0">
              <a:buNone/>
              <a:defRPr>
                <a:solidFill>
                  <a:schemeClr val="tx1"/>
                </a:solidFill>
              </a:defRPr>
            </a:lvl1pPr>
            <a:lvl2pPr marL="342900" indent="0">
              <a:buNone/>
              <a:defRPr>
                <a:solidFill>
                  <a:schemeClr val="tx1"/>
                </a:solidFill>
              </a:defRPr>
            </a:lvl2pPr>
            <a:lvl3pPr marL="685800" indent="0">
              <a:buNone/>
              <a:defRPr>
                <a:solidFill>
                  <a:schemeClr val="tx1"/>
                </a:solidFill>
              </a:defRPr>
            </a:lvl3pPr>
            <a:lvl4pPr marL="1028700" indent="0">
              <a:buNone/>
              <a:defRPr>
                <a:solidFill>
                  <a:schemeClr val="tx1"/>
                </a:solidFill>
              </a:defRPr>
            </a:lvl4pPr>
            <a:lvl5pPr marL="1371600" indent="0">
              <a:buNone/>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E6A6F4B8-096A-4247-9A01-EA890DCAADF5}"/>
              </a:ext>
            </a:extLst>
          </p:cNvPr>
          <p:cNvSpPr>
            <a:spLocks noGrp="1"/>
          </p:cNvSpPr>
          <p:nvPr>
            <p:ph type="pic" sz="quarter" idx="11"/>
          </p:nvPr>
        </p:nvSpPr>
        <p:spPr bwMode="auto">
          <a:xfrm>
            <a:off x="-3110" y="2169737"/>
            <a:ext cx="3203511" cy="4687597"/>
          </a:xfrm>
          <a:custGeom>
            <a:avLst/>
            <a:gdLst>
              <a:gd name="connsiteX0" fmla="*/ 0 w 5943600"/>
              <a:gd name="connsiteY0" fmla="*/ 5486400 h 5486400"/>
              <a:gd name="connsiteX1" fmla="*/ 1371600 w 5943600"/>
              <a:gd name="connsiteY1" fmla="*/ 0 h 5486400"/>
              <a:gd name="connsiteX2" fmla="*/ 5943600 w 5943600"/>
              <a:gd name="connsiteY2" fmla="*/ 0 h 5486400"/>
              <a:gd name="connsiteX3" fmla="*/ 4572000 w 5943600"/>
              <a:gd name="connsiteY3" fmla="*/ 5486400 h 5486400"/>
              <a:gd name="connsiteX4" fmla="*/ 0 w 5943600"/>
              <a:gd name="connsiteY4" fmla="*/ 5486400 h 5486400"/>
              <a:gd name="connsiteX0" fmla="*/ 1383632 w 7327232"/>
              <a:gd name="connsiteY0" fmla="*/ 5486400 h 5486400"/>
              <a:gd name="connsiteX1" fmla="*/ 0 w 7327232"/>
              <a:gd name="connsiteY1" fmla="*/ 733926 h 5486400"/>
              <a:gd name="connsiteX2" fmla="*/ 7327232 w 7327232"/>
              <a:gd name="connsiteY2" fmla="*/ 0 h 5486400"/>
              <a:gd name="connsiteX3" fmla="*/ 5955632 w 7327232"/>
              <a:gd name="connsiteY3" fmla="*/ 5486400 h 5486400"/>
              <a:gd name="connsiteX4" fmla="*/ 1383632 w 7327232"/>
              <a:gd name="connsiteY4" fmla="*/ 5486400 h 5486400"/>
              <a:gd name="connsiteX0" fmla="*/ 12032 w 7327232"/>
              <a:gd name="connsiteY0" fmla="*/ 5498432 h 5498432"/>
              <a:gd name="connsiteX1" fmla="*/ 0 w 7327232"/>
              <a:gd name="connsiteY1" fmla="*/ 733926 h 5498432"/>
              <a:gd name="connsiteX2" fmla="*/ 7327232 w 7327232"/>
              <a:gd name="connsiteY2" fmla="*/ 0 h 5498432"/>
              <a:gd name="connsiteX3" fmla="*/ 5955632 w 7327232"/>
              <a:gd name="connsiteY3" fmla="*/ 5486400 h 5498432"/>
              <a:gd name="connsiteX4" fmla="*/ 12032 w 7327232"/>
              <a:gd name="connsiteY4" fmla="*/ 5498432 h 5498432"/>
              <a:gd name="connsiteX0" fmla="*/ 12032 w 5955632"/>
              <a:gd name="connsiteY0" fmla="*/ 4764506 h 4764506"/>
              <a:gd name="connsiteX1" fmla="*/ 0 w 5955632"/>
              <a:gd name="connsiteY1" fmla="*/ 0 h 4764506"/>
              <a:gd name="connsiteX2" fmla="*/ 3212432 w 5955632"/>
              <a:gd name="connsiteY2" fmla="*/ 1888958 h 4764506"/>
              <a:gd name="connsiteX3" fmla="*/ 5955632 w 5955632"/>
              <a:gd name="connsiteY3" fmla="*/ 4752474 h 4764506"/>
              <a:gd name="connsiteX4" fmla="*/ 12032 w 5955632"/>
              <a:gd name="connsiteY4" fmla="*/ 4764506 h 4764506"/>
              <a:gd name="connsiteX0" fmla="*/ 1158 w 5944758"/>
              <a:gd name="connsiteY0" fmla="*/ 4704348 h 4704348"/>
              <a:gd name="connsiteX1" fmla="*/ 1158 w 5944758"/>
              <a:gd name="connsiteY1" fmla="*/ 0 h 4704348"/>
              <a:gd name="connsiteX2" fmla="*/ 3201558 w 5944758"/>
              <a:gd name="connsiteY2" fmla="*/ 1828800 h 4704348"/>
              <a:gd name="connsiteX3" fmla="*/ 5944758 w 5944758"/>
              <a:gd name="connsiteY3" fmla="*/ 4692316 h 4704348"/>
              <a:gd name="connsiteX4" fmla="*/ 1158 w 5944758"/>
              <a:gd name="connsiteY4" fmla="*/ 4704348 h 4704348"/>
              <a:gd name="connsiteX0" fmla="*/ 1158 w 3201558"/>
              <a:gd name="connsiteY0" fmla="*/ 4704348 h 4728410"/>
              <a:gd name="connsiteX1" fmla="*/ 1158 w 3201558"/>
              <a:gd name="connsiteY1" fmla="*/ 0 h 4728410"/>
              <a:gd name="connsiteX2" fmla="*/ 3201558 w 3201558"/>
              <a:gd name="connsiteY2" fmla="*/ 1828800 h 4728410"/>
              <a:gd name="connsiteX3" fmla="*/ 1529169 w 3201558"/>
              <a:gd name="connsiteY3" fmla="*/ 4728410 h 4728410"/>
              <a:gd name="connsiteX4" fmla="*/ 1158 w 3201558"/>
              <a:gd name="connsiteY4" fmla="*/ 4704348 h 4728410"/>
              <a:gd name="connsiteX0" fmla="*/ 1158 w 3201558"/>
              <a:gd name="connsiteY0" fmla="*/ 4704348 h 4728410"/>
              <a:gd name="connsiteX1" fmla="*/ 1158 w 3201558"/>
              <a:gd name="connsiteY1" fmla="*/ 0 h 4728410"/>
              <a:gd name="connsiteX2" fmla="*/ 3201558 w 3201558"/>
              <a:gd name="connsiteY2" fmla="*/ 1852863 h 4728410"/>
              <a:gd name="connsiteX3" fmla="*/ 1529169 w 3201558"/>
              <a:gd name="connsiteY3" fmla="*/ 4728410 h 4728410"/>
              <a:gd name="connsiteX4" fmla="*/ 1158 w 3201558"/>
              <a:gd name="connsiteY4" fmla="*/ 4704348 h 4728410"/>
              <a:gd name="connsiteX0" fmla="*/ 12032 w 3212432"/>
              <a:gd name="connsiteY0" fmla="*/ 4740442 h 4764504"/>
              <a:gd name="connsiteX1" fmla="*/ 0 w 3212432"/>
              <a:gd name="connsiteY1" fmla="*/ 0 h 4764504"/>
              <a:gd name="connsiteX2" fmla="*/ 3212432 w 3212432"/>
              <a:gd name="connsiteY2" fmla="*/ 1888957 h 4764504"/>
              <a:gd name="connsiteX3" fmla="*/ 1540043 w 3212432"/>
              <a:gd name="connsiteY3" fmla="*/ 4764504 h 4764504"/>
              <a:gd name="connsiteX4" fmla="*/ 12032 w 3212432"/>
              <a:gd name="connsiteY4" fmla="*/ 4740442 h 4764504"/>
              <a:gd name="connsiteX0" fmla="*/ 3111 w 3203511"/>
              <a:gd name="connsiteY0" fmla="*/ 4700297 h 4724359"/>
              <a:gd name="connsiteX1" fmla="*/ 0 w 3203511"/>
              <a:gd name="connsiteY1" fmla="*/ 0 h 4724359"/>
              <a:gd name="connsiteX2" fmla="*/ 3203511 w 3203511"/>
              <a:gd name="connsiteY2" fmla="*/ 1848812 h 4724359"/>
              <a:gd name="connsiteX3" fmla="*/ 1531122 w 3203511"/>
              <a:gd name="connsiteY3" fmla="*/ 4724359 h 4724359"/>
              <a:gd name="connsiteX4" fmla="*/ 3111 w 3203511"/>
              <a:gd name="connsiteY4" fmla="*/ 4700297 h 4724359"/>
              <a:gd name="connsiteX0" fmla="*/ 9461 w 3203511"/>
              <a:gd name="connsiteY0" fmla="*/ 4700297 h 4724359"/>
              <a:gd name="connsiteX1" fmla="*/ 0 w 3203511"/>
              <a:gd name="connsiteY1" fmla="*/ 0 h 4724359"/>
              <a:gd name="connsiteX2" fmla="*/ 3203511 w 3203511"/>
              <a:gd name="connsiteY2" fmla="*/ 1848812 h 4724359"/>
              <a:gd name="connsiteX3" fmla="*/ 1531122 w 3203511"/>
              <a:gd name="connsiteY3" fmla="*/ 4724359 h 4724359"/>
              <a:gd name="connsiteX4" fmla="*/ 9461 w 3203511"/>
              <a:gd name="connsiteY4" fmla="*/ 4700297 h 4724359"/>
              <a:gd name="connsiteX0" fmla="*/ 9461 w 3203511"/>
              <a:gd name="connsiteY0" fmla="*/ 4700297 h 4700297"/>
              <a:gd name="connsiteX1" fmla="*/ 0 w 3203511"/>
              <a:gd name="connsiteY1" fmla="*/ 0 h 4700297"/>
              <a:gd name="connsiteX2" fmla="*/ 3203511 w 3203511"/>
              <a:gd name="connsiteY2" fmla="*/ 1848812 h 4700297"/>
              <a:gd name="connsiteX3" fmla="*/ 1553982 w 3203511"/>
              <a:gd name="connsiteY3" fmla="*/ 4686259 h 4700297"/>
              <a:gd name="connsiteX4" fmla="*/ 9461 w 3203511"/>
              <a:gd name="connsiteY4" fmla="*/ 4700297 h 4700297"/>
              <a:gd name="connsiteX0" fmla="*/ 4381 w 3203511"/>
              <a:gd name="connsiteY0" fmla="*/ 4687597 h 4687597"/>
              <a:gd name="connsiteX1" fmla="*/ 0 w 3203511"/>
              <a:gd name="connsiteY1" fmla="*/ 0 h 4687597"/>
              <a:gd name="connsiteX2" fmla="*/ 3203511 w 3203511"/>
              <a:gd name="connsiteY2" fmla="*/ 1848812 h 4687597"/>
              <a:gd name="connsiteX3" fmla="*/ 1553982 w 3203511"/>
              <a:gd name="connsiteY3" fmla="*/ 4686259 h 4687597"/>
              <a:gd name="connsiteX4" fmla="*/ 4381 w 3203511"/>
              <a:gd name="connsiteY4" fmla="*/ 4687597 h 4687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11" h="4687597">
                <a:moveTo>
                  <a:pt x="4381" y="4687597"/>
                </a:moveTo>
                <a:cubicBezTo>
                  <a:pt x="370" y="3099428"/>
                  <a:pt x="4011" y="1588169"/>
                  <a:pt x="0" y="0"/>
                </a:cubicBezTo>
                <a:lnTo>
                  <a:pt x="3203511" y="1848812"/>
                </a:lnTo>
                <a:lnTo>
                  <a:pt x="1553982" y="4686259"/>
                </a:lnTo>
                <a:lnTo>
                  <a:pt x="4381" y="4687597"/>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endParaRPr lang="en-US" noProof="0" dirty="0"/>
          </a:p>
        </p:txBody>
      </p:sp>
      <p:sp>
        <p:nvSpPr>
          <p:cNvPr id="7" name="Slide Number Placeholder 5">
            <a:extLst>
              <a:ext uri="{FF2B5EF4-FFF2-40B4-BE49-F238E27FC236}">
                <a16:creationId xmlns:a16="http://schemas.microsoft.com/office/drawing/2014/main" id="{D7640DF9-D400-4AD5-85E2-75C216F02440}"/>
              </a:ext>
            </a:extLst>
          </p:cNvPr>
          <p:cNvSpPr>
            <a:spLocks noGrp="1"/>
          </p:cNvSpPr>
          <p:nvPr>
            <p:ph type="sldNum" sz="quarter" idx="12"/>
          </p:nvPr>
        </p:nvSpPr>
        <p:spPr>
          <a:xfrm>
            <a:off x="10210800" y="6280151"/>
            <a:ext cx="1371600" cy="365125"/>
          </a:xfrm>
        </p:spPr>
        <p:txBody>
          <a:bodyPr/>
          <a:lstStyle>
            <a:lvl1pPr>
              <a:defRPr sz="1200">
                <a:solidFill>
                  <a:srgbClr val="B1B3B3"/>
                </a:solidFill>
              </a:defRPr>
            </a:lvl1pPr>
          </a:lstStyle>
          <a:p>
            <a:fld id="{FE679EEC-719A-460E-99B1-6A66B3929017}" type="slidenum">
              <a:rPr lang="en-US" altLang="en-US"/>
              <a:pPr/>
              <a:t>‹#›</a:t>
            </a:fld>
            <a:endParaRPr lang="en-US" altLang="en-US"/>
          </a:p>
        </p:txBody>
      </p:sp>
    </p:spTree>
    <p:extLst>
      <p:ext uri="{BB962C8B-B14F-4D97-AF65-F5344CB8AC3E}">
        <p14:creationId xmlns:p14="http://schemas.microsoft.com/office/powerpoint/2010/main" val="1841486331"/>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UT19_Text on Image">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C793CB-F237-45BF-8F67-B555E6BD8042}"/>
              </a:ext>
            </a:extLst>
          </p:cNvPr>
          <p:cNvSpPr>
            <a:spLocks noGrp="1"/>
          </p:cNvSpPr>
          <p:nvPr>
            <p:ph type="body" idx="1"/>
          </p:nvPr>
        </p:nvSpPr>
        <p:spPr>
          <a:xfrm>
            <a:off x="609600" y="4800600"/>
            <a:ext cx="6858000" cy="1600200"/>
          </a:xfrm>
        </p:spPr>
        <p:txBody>
          <a:bodyPr/>
          <a:lstStyle>
            <a:lvl1pPr marL="0" indent="0">
              <a:buNone/>
              <a:defRPr sz="1800">
                <a:solidFill>
                  <a:schemeClr val="bg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12" name="Picture Placeholder 3">
            <a:extLst>
              <a:ext uri="{FF2B5EF4-FFF2-40B4-BE49-F238E27FC236}">
                <a16:creationId xmlns:a16="http://schemas.microsoft.com/office/drawing/2014/main" id="{97076630-4D03-480B-AB4E-CAE8943BA3E2}"/>
              </a:ext>
            </a:extLst>
          </p:cNvPr>
          <p:cNvSpPr>
            <a:spLocks noGrp="1"/>
          </p:cNvSpPr>
          <p:nvPr>
            <p:ph type="pic" sz="quarter" idx="11"/>
          </p:nvPr>
        </p:nvSpPr>
        <p:spPr bwMode="auto">
          <a:xfrm>
            <a:off x="1" y="-6116"/>
            <a:ext cx="12204467" cy="6868301"/>
          </a:xfrm>
          <a:custGeom>
            <a:avLst/>
            <a:gdLst>
              <a:gd name="connsiteX0" fmla="*/ 0 w 5943600"/>
              <a:gd name="connsiteY0" fmla="*/ 5486400 h 5486400"/>
              <a:gd name="connsiteX1" fmla="*/ 1371600 w 5943600"/>
              <a:gd name="connsiteY1" fmla="*/ 0 h 5486400"/>
              <a:gd name="connsiteX2" fmla="*/ 5943600 w 5943600"/>
              <a:gd name="connsiteY2" fmla="*/ 0 h 5486400"/>
              <a:gd name="connsiteX3" fmla="*/ 4572000 w 5943600"/>
              <a:gd name="connsiteY3" fmla="*/ 5486400 h 5486400"/>
              <a:gd name="connsiteX4" fmla="*/ 0 w 5943600"/>
              <a:gd name="connsiteY4" fmla="*/ 5486400 h 5486400"/>
              <a:gd name="connsiteX0" fmla="*/ 1383632 w 7327232"/>
              <a:gd name="connsiteY0" fmla="*/ 5486400 h 5486400"/>
              <a:gd name="connsiteX1" fmla="*/ 0 w 7327232"/>
              <a:gd name="connsiteY1" fmla="*/ 733926 h 5486400"/>
              <a:gd name="connsiteX2" fmla="*/ 7327232 w 7327232"/>
              <a:gd name="connsiteY2" fmla="*/ 0 h 5486400"/>
              <a:gd name="connsiteX3" fmla="*/ 5955632 w 7327232"/>
              <a:gd name="connsiteY3" fmla="*/ 5486400 h 5486400"/>
              <a:gd name="connsiteX4" fmla="*/ 1383632 w 7327232"/>
              <a:gd name="connsiteY4" fmla="*/ 5486400 h 5486400"/>
              <a:gd name="connsiteX0" fmla="*/ 12032 w 7327232"/>
              <a:gd name="connsiteY0" fmla="*/ 5498432 h 5498432"/>
              <a:gd name="connsiteX1" fmla="*/ 0 w 7327232"/>
              <a:gd name="connsiteY1" fmla="*/ 733926 h 5498432"/>
              <a:gd name="connsiteX2" fmla="*/ 7327232 w 7327232"/>
              <a:gd name="connsiteY2" fmla="*/ 0 h 5498432"/>
              <a:gd name="connsiteX3" fmla="*/ 5955632 w 7327232"/>
              <a:gd name="connsiteY3" fmla="*/ 5486400 h 5498432"/>
              <a:gd name="connsiteX4" fmla="*/ 12032 w 7327232"/>
              <a:gd name="connsiteY4" fmla="*/ 5498432 h 5498432"/>
              <a:gd name="connsiteX0" fmla="*/ 12032 w 5955632"/>
              <a:gd name="connsiteY0" fmla="*/ 4764506 h 4764506"/>
              <a:gd name="connsiteX1" fmla="*/ 0 w 5955632"/>
              <a:gd name="connsiteY1" fmla="*/ 0 h 4764506"/>
              <a:gd name="connsiteX2" fmla="*/ 3212432 w 5955632"/>
              <a:gd name="connsiteY2" fmla="*/ 1888958 h 4764506"/>
              <a:gd name="connsiteX3" fmla="*/ 5955632 w 5955632"/>
              <a:gd name="connsiteY3" fmla="*/ 4752474 h 4764506"/>
              <a:gd name="connsiteX4" fmla="*/ 12032 w 5955632"/>
              <a:gd name="connsiteY4" fmla="*/ 4764506 h 4764506"/>
              <a:gd name="connsiteX0" fmla="*/ 1158 w 5944758"/>
              <a:gd name="connsiteY0" fmla="*/ 4704348 h 4704348"/>
              <a:gd name="connsiteX1" fmla="*/ 1158 w 5944758"/>
              <a:gd name="connsiteY1" fmla="*/ 0 h 4704348"/>
              <a:gd name="connsiteX2" fmla="*/ 3201558 w 5944758"/>
              <a:gd name="connsiteY2" fmla="*/ 1828800 h 4704348"/>
              <a:gd name="connsiteX3" fmla="*/ 5944758 w 5944758"/>
              <a:gd name="connsiteY3" fmla="*/ 4692316 h 4704348"/>
              <a:gd name="connsiteX4" fmla="*/ 1158 w 5944758"/>
              <a:gd name="connsiteY4" fmla="*/ 4704348 h 4704348"/>
              <a:gd name="connsiteX0" fmla="*/ 1158 w 3201558"/>
              <a:gd name="connsiteY0" fmla="*/ 4704348 h 4728410"/>
              <a:gd name="connsiteX1" fmla="*/ 1158 w 3201558"/>
              <a:gd name="connsiteY1" fmla="*/ 0 h 4728410"/>
              <a:gd name="connsiteX2" fmla="*/ 3201558 w 3201558"/>
              <a:gd name="connsiteY2" fmla="*/ 1828800 h 4728410"/>
              <a:gd name="connsiteX3" fmla="*/ 1529169 w 3201558"/>
              <a:gd name="connsiteY3" fmla="*/ 4728410 h 4728410"/>
              <a:gd name="connsiteX4" fmla="*/ 1158 w 3201558"/>
              <a:gd name="connsiteY4" fmla="*/ 4704348 h 4728410"/>
              <a:gd name="connsiteX0" fmla="*/ 1158 w 3201558"/>
              <a:gd name="connsiteY0" fmla="*/ 4704348 h 4728410"/>
              <a:gd name="connsiteX1" fmla="*/ 1158 w 3201558"/>
              <a:gd name="connsiteY1" fmla="*/ 0 h 4728410"/>
              <a:gd name="connsiteX2" fmla="*/ 3201558 w 3201558"/>
              <a:gd name="connsiteY2" fmla="*/ 1852863 h 4728410"/>
              <a:gd name="connsiteX3" fmla="*/ 1529169 w 3201558"/>
              <a:gd name="connsiteY3" fmla="*/ 4728410 h 4728410"/>
              <a:gd name="connsiteX4" fmla="*/ 1158 w 3201558"/>
              <a:gd name="connsiteY4" fmla="*/ 4704348 h 4728410"/>
              <a:gd name="connsiteX0" fmla="*/ 12032 w 3212432"/>
              <a:gd name="connsiteY0" fmla="*/ 4740442 h 4764504"/>
              <a:gd name="connsiteX1" fmla="*/ 0 w 3212432"/>
              <a:gd name="connsiteY1" fmla="*/ 0 h 4764504"/>
              <a:gd name="connsiteX2" fmla="*/ 3212432 w 3212432"/>
              <a:gd name="connsiteY2" fmla="*/ 1888957 h 4764504"/>
              <a:gd name="connsiteX3" fmla="*/ 1540043 w 3212432"/>
              <a:gd name="connsiteY3" fmla="*/ 4764504 h 4764504"/>
              <a:gd name="connsiteX4" fmla="*/ 12032 w 3212432"/>
              <a:gd name="connsiteY4" fmla="*/ 4740442 h 4764504"/>
              <a:gd name="connsiteX0" fmla="*/ 3111 w 3203511"/>
              <a:gd name="connsiteY0" fmla="*/ 4700297 h 4724359"/>
              <a:gd name="connsiteX1" fmla="*/ 0 w 3203511"/>
              <a:gd name="connsiteY1" fmla="*/ 0 h 4724359"/>
              <a:gd name="connsiteX2" fmla="*/ 3203511 w 3203511"/>
              <a:gd name="connsiteY2" fmla="*/ 1848812 h 4724359"/>
              <a:gd name="connsiteX3" fmla="*/ 1531122 w 3203511"/>
              <a:gd name="connsiteY3" fmla="*/ 4724359 h 4724359"/>
              <a:gd name="connsiteX4" fmla="*/ 3111 w 3203511"/>
              <a:gd name="connsiteY4" fmla="*/ 4700297 h 4724359"/>
              <a:gd name="connsiteX0" fmla="*/ 9461 w 3203511"/>
              <a:gd name="connsiteY0" fmla="*/ 4700297 h 4724359"/>
              <a:gd name="connsiteX1" fmla="*/ 0 w 3203511"/>
              <a:gd name="connsiteY1" fmla="*/ 0 h 4724359"/>
              <a:gd name="connsiteX2" fmla="*/ 3203511 w 3203511"/>
              <a:gd name="connsiteY2" fmla="*/ 1848812 h 4724359"/>
              <a:gd name="connsiteX3" fmla="*/ 1531122 w 3203511"/>
              <a:gd name="connsiteY3" fmla="*/ 4724359 h 4724359"/>
              <a:gd name="connsiteX4" fmla="*/ 9461 w 3203511"/>
              <a:gd name="connsiteY4" fmla="*/ 4700297 h 4724359"/>
              <a:gd name="connsiteX0" fmla="*/ 9461 w 3203511"/>
              <a:gd name="connsiteY0" fmla="*/ 4700297 h 4700297"/>
              <a:gd name="connsiteX1" fmla="*/ 0 w 3203511"/>
              <a:gd name="connsiteY1" fmla="*/ 0 h 4700297"/>
              <a:gd name="connsiteX2" fmla="*/ 3203511 w 3203511"/>
              <a:gd name="connsiteY2" fmla="*/ 1848812 h 4700297"/>
              <a:gd name="connsiteX3" fmla="*/ 1553982 w 3203511"/>
              <a:gd name="connsiteY3" fmla="*/ 4686259 h 4700297"/>
              <a:gd name="connsiteX4" fmla="*/ 9461 w 3203511"/>
              <a:gd name="connsiteY4" fmla="*/ 4700297 h 4700297"/>
              <a:gd name="connsiteX0" fmla="*/ 4381 w 3203511"/>
              <a:gd name="connsiteY0" fmla="*/ 4687597 h 4687597"/>
              <a:gd name="connsiteX1" fmla="*/ 0 w 3203511"/>
              <a:gd name="connsiteY1" fmla="*/ 0 h 4687597"/>
              <a:gd name="connsiteX2" fmla="*/ 3203511 w 3203511"/>
              <a:gd name="connsiteY2" fmla="*/ 1848812 h 4687597"/>
              <a:gd name="connsiteX3" fmla="*/ 1553982 w 3203511"/>
              <a:gd name="connsiteY3" fmla="*/ 4686259 h 4687597"/>
              <a:gd name="connsiteX4" fmla="*/ 4381 w 3203511"/>
              <a:gd name="connsiteY4" fmla="*/ 4687597 h 4687597"/>
              <a:gd name="connsiteX0" fmla="*/ 4381 w 12203820"/>
              <a:gd name="connsiteY0" fmla="*/ 4693711 h 4693711"/>
              <a:gd name="connsiteX1" fmla="*/ 0 w 12203820"/>
              <a:gd name="connsiteY1" fmla="*/ 6114 h 4693711"/>
              <a:gd name="connsiteX2" fmla="*/ 12203820 w 12203820"/>
              <a:gd name="connsiteY2" fmla="*/ 0 h 4693711"/>
              <a:gd name="connsiteX3" fmla="*/ 1553982 w 12203820"/>
              <a:gd name="connsiteY3" fmla="*/ 4692373 h 4693711"/>
              <a:gd name="connsiteX4" fmla="*/ 4381 w 12203820"/>
              <a:gd name="connsiteY4" fmla="*/ 4693711 h 4693711"/>
              <a:gd name="connsiteX0" fmla="*/ 4381 w 12213274"/>
              <a:gd name="connsiteY0" fmla="*/ 4693711 h 6860807"/>
              <a:gd name="connsiteX1" fmla="*/ 0 w 12213274"/>
              <a:gd name="connsiteY1" fmla="*/ 6114 h 6860807"/>
              <a:gd name="connsiteX2" fmla="*/ 12203820 w 12213274"/>
              <a:gd name="connsiteY2" fmla="*/ 0 h 6860807"/>
              <a:gd name="connsiteX3" fmla="*/ 12213274 w 12213274"/>
              <a:gd name="connsiteY3" fmla="*/ 6860807 h 6860807"/>
              <a:gd name="connsiteX4" fmla="*/ 4381 w 12213274"/>
              <a:gd name="connsiteY4" fmla="*/ 4693711 h 6860807"/>
              <a:gd name="connsiteX0" fmla="*/ 4381 w 12213274"/>
              <a:gd name="connsiteY0" fmla="*/ 4693711 h 7224963"/>
              <a:gd name="connsiteX1" fmla="*/ 0 w 12213274"/>
              <a:gd name="connsiteY1" fmla="*/ 6114 h 7224963"/>
              <a:gd name="connsiteX2" fmla="*/ 12203820 w 12213274"/>
              <a:gd name="connsiteY2" fmla="*/ 0 h 7224963"/>
              <a:gd name="connsiteX3" fmla="*/ 12213274 w 12213274"/>
              <a:gd name="connsiteY3" fmla="*/ 6860807 h 7224963"/>
              <a:gd name="connsiteX4" fmla="*/ 9444445 w 12213274"/>
              <a:gd name="connsiteY4" fmla="*/ 7203748 h 7224963"/>
              <a:gd name="connsiteX5" fmla="*/ 4381 w 12213274"/>
              <a:gd name="connsiteY5" fmla="*/ 4693711 h 7224963"/>
              <a:gd name="connsiteX0" fmla="*/ 4381 w 12213274"/>
              <a:gd name="connsiteY0" fmla="*/ 4693711 h 7207198"/>
              <a:gd name="connsiteX1" fmla="*/ 0 w 12213274"/>
              <a:gd name="connsiteY1" fmla="*/ 6114 h 7207198"/>
              <a:gd name="connsiteX2" fmla="*/ 12203820 w 12213274"/>
              <a:gd name="connsiteY2" fmla="*/ 0 h 7207198"/>
              <a:gd name="connsiteX3" fmla="*/ 12213274 w 12213274"/>
              <a:gd name="connsiteY3" fmla="*/ 6860807 h 7207198"/>
              <a:gd name="connsiteX4" fmla="*/ 9444445 w 12213274"/>
              <a:gd name="connsiteY4" fmla="*/ 7203748 h 7207198"/>
              <a:gd name="connsiteX5" fmla="*/ 4381 w 12213274"/>
              <a:gd name="connsiteY5" fmla="*/ 4693711 h 7207198"/>
              <a:gd name="connsiteX0" fmla="*/ 4381 w 12213274"/>
              <a:gd name="connsiteY0" fmla="*/ 4693711 h 6885393"/>
              <a:gd name="connsiteX1" fmla="*/ 0 w 12213274"/>
              <a:gd name="connsiteY1" fmla="*/ 6114 h 6885393"/>
              <a:gd name="connsiteX2" fmla="*/ 12203820 w 12213274"/>
              <a:gd name="connsiteY2" fmla="*/ 0 h 6885393"/>
              <a:gd name="connsiteX3" fmla="*/ 12213274 w 12213274"/>
              <a:gd name="connsiteY3" fmla="*/ 6860807 h 6885393"/>
              <a:gd name="connsiteX4" fmla="*/ 9679576 w 12213274"/>
              <a:gd name="connsiteY4" fmla="*/ 6877176 h 6885393"/>
              <a:gd name="connsiteX5" fmla="*/ 4381 w 12213274"/>
              <a:gd name="connsiteY5" fmla="*/ 4693711 h 6885393"/>
              <a:gd name="connsiteX0" fmla="*/ 4381 w 12213274"/>
              <a:gd name="connsiteY0" fmla="*/ 4693711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4381 w 12213274"/>
              <a:gd name="connsiteY5" fmla="*/ 4693711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4381 w 12213274"/>
              <a:gd name="connsiteY5" fmla="*/ 2642843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58399 w 12213274"/>
              <a:gd name="connsiteY5" fmla="*/ 5348824 h 6901759"/>
              <a:gd name="connsiteX6" fmla="*/ 4381 w 12213274"/>
              <a:gd name="connsiteY6" fmla="*/ 2642843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58399 w 12213274"/>
              <a:gd name="connsiteY5" fmla="*/ 5348824 h 6901759"/>
              <a:gd name="connsiteX6" fmla="*/ 4381 w 12213274"/>
              <a:gd name="connsiteY6" fmla="*/ 2642843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58399 w 12213274"/>
              <a:gd name="connsiteY5" fmla="*/ 5348824 h 6901759"/>
              <a:gd name="connsiteX6" fmla="*/ 4381 w 12213274"/>
              <a:gd name="connsiteY6" fmla="*/ 2642843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71462 w 12213274"/>
              <a:gd name="connsiteY5" fmla="*/ 5388012 h 6901759"/>
              <a:gd name="connsiteX6" fmla="*/ 4381 w 12213274"/>
              <a:gd name="connsiteY6" fmla="*/ 2642843 h 6901759"/>
              <a:gd name="connsiteX0" fmla="*/ 4381 w 12213274"/>
              <a:gd name="connsiteY0" fmla="*/ 2668969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71462 w 12213274"/>
              <a:gd name="connsiteY5" fmla="*/ 5388012 h 6901759"/>
              <a:gd name="connsiteX6" fmla="*/ 4381 w 12213274"/>
              <a:gd name="connsiteY6" fmla="*/ 2668969 h 6901759"/>
              <a:gd name="connsiteX0" fmla="*/ 4381 w 12213274"/>
              <a:gd name="connsiteY0" fmla="*/ 2668969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84162 w 12213274"/>
              <a:gd name="connsiteY5" fmla="*/ 5375312 h 6901759"/>
              <a:gd name="connsiteX6" fmla="*/ 4381 w 12213274"/>
              <a:gd name="connsiteY6" fmla="*/ 2668969 h 6901759"/>
              <a:gd name="connsiteX0" fmla="*/ 4381 w 12213274"/>
              <a:gd name="connsiteY0" fmla="*/ 2668969 h 6884913"/>
              <a:gd name="connsiteX1" fmla="*/ 0 w 12213274"/>
              <a:gd name="connsiteY1" fmla="*/ 6114 h 6884913"/>
              <a:gd name="connsiteX2" fmla="*/ 12203820 w 12213274"/>
              <a:gd name="connsiteY2" fmla="*/ 0 h 6884913"/>
              <a:gd name="connsiteX3" fmla="*/ 12213274 w 12213274"/>
              <a:gd name="connsiteY3" fmla="*/ 6860807 h 6884913"/>
              <a:gd name="connsiteX4" fmla="*/ 9679576 w 12213274"/>
              <a:gd name="connsiteY4" fmla="*/ 6877176 h 6884913"/>
              <a:gd name="connsiteX5" fmla="*/ 10084162 w 12213274"/>
              <a:gd name="connsiteY5" fmla="*/ 5375312 h 6884913"/>
              <a:gd name="connsiteX6" fmla="*/ 4381 w 12213274"/>
              <a:gd name="connsiteY6" fmla="*/ 2668969 h 6884913"/>
              <a:gd name="connsiteX0" fmla="*/ 4381 w 12204467"/>
              <a:gd name="connsiteY0" fmla="*/ 2668969 h 6881968"/>
              <a:gd name="connsiteX1" fmla="*/ 0 w 12204467"/>
              <a:gd name="connsiteY1" fmla="*/ 6114 h 6881968"/>
              <a:gd name="connsiteX2" fmla="*/ 12203820 w 12204467"/>
              <a:gd name="connsiteY2" fmla="*/ 0 h 6881968"/>
              <a:gd name="connsiteX3" fmla="*/ 12200574 w 12204467"/>
              <a:gd name="connsiteY3" fmla="*/ 6848107 h 6881968"/>
              <a:gd name="connsiteX4" fmla="*/ 9679576 w 12204467"/>
              <a:gd name="connsiteY4" fmla="*/ 6877176 h 6881968"/>
              <a:gd name="connsiteX5" fmla="*/ 10084162 w 12204467"/>
              <a:gd name="connsiteY5" fmla="*/ 5375312 h 6881968"/>
              <a:gd name="connsiteX6" fmla="*/ 4381 w 12204467"/>
              <a:gd name="connsiteY6" fmla="*/ 2668969 h 6881968"/>
              <a:gd name="connsiteX0" fmla="*/ 4381 w 12204467"/>
              <a:gd name="connsiteY0" fmla="*/ 2668969 h 6868301"/>
              <a:gd name="connsiteX1" fmla="*/ 0 w 12204467"/>
              <a:gd name="connsiteY1" fmla="*/ 6114 h 6868301"/>
              <a:gd name="connsiteX2" fmla="*/ 12203820 w 12204467"/>
              <a:gd name="connsiteY2" fmla="*/ 0 h 6868301"/>
              <a:gd name="connsiteX3" fmla="*/ 12200574 w 12204467"/>
              <a:gd name="connsiteY3" fmla="*/ 6848107 h 6868301"/>
              <a:gd name="connsiteX4" fmla="*/ 9679576 w 12204467"/>
              <a:gd name="connsiteY4" fmla="*/ 6858126 h 6868301"/>
              <a:gd name="connsiteX5" fmla="*/ 10084162 w 12204467"/>
              <a:gd name="connsiteY5" fmla="*/ 5375312 h 6868301"/>
              <a:gd name="connsiteX6" fmla="*/ 4381 w 12204467"/>
              <a:gd name="connsiteY6" fmla="*/ 2668969 h 6868301"/>
              <a:gd name="connsiteX0" fmla="*/ 4381 w 12204467"/>
              <a:gd name="connsiteY0" fmla="*/ 2668969 h 6868301"/>
              <a:gd name="connsiteX1" fmla="*/ 0 w 12204467"/>
              <a:gd name="connsiteY1" fmla="*/ 6114 h 6868301"/>
              <a:gd name="connsiteX2" fmla="*/ 12203820 w 12204467"/>
              <a:gd name="connsiteY2" fmla="*/ 0 h 6868301"/>
              <a:gd name="connsiteX3" fmla="*/ 12200574 w 12204467"/>
              <a:gd name="connsiteY3" fmla="*/ 6848107 h 6868301"/>
              <a:gd name="connsiteX4" fmla="*/ 9679576 w 12204467"/>
              <a:gd name="connsiteY4" fmla="*/ 6858126 h 6868301"/>
              <a:gd name="connsiteX5" fmla="*/ 10084162 w 12204467"/>
              <a:gd name="connsiteY5" fmla="*/ 5375312 h 6868301"/>
              <a:gd name="connsiteX6" fmla="*/ 4381 w 12204467"/>
              <a:gd name="connsiteY6" fmla="*/ 2668969 h 686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467" h="6868301">
                <a:moveTo>
                  <a:pt x="4381" y="2668969"/>
                </a:moveTo>
                <a:cubicBezTo>
                  <a:pt x="370" y="1080800"/>
                  <a:pt x="4011" y="1594283"/>
                  <a:pt x="0" y="6114"/>
                </a:cubicBezTo>
                <a:lnTo>
                  <a:pt x="12203820" y="0"/>
                </a:lnTo>
                <a:cubicBezTo>
                  <a:pt x="12206971" y="2286936"/>
                  <a:pt x="12197423" y="4561171"/>
                  <a:pt x="12200574" y="6848107"/>
                </a:cubicBezTo>
                <a:cubicBezTo>
                  <a:pt x="12200739" y="6875336"/>
                  <a:pt x="9679048" y="6871175"/>
                  <a:pt x="9679576" y="6858126"/>
                </a:cubicBezTo>
                <a:cubicBezTo>
                  <a:pt x="10086883" y="5381479"/>
                  <a:pt x="10092870" y="5370957"/>
                  <a:pt x="10084162" y="5375312"/>
                </a:cubicBezTo>
                <a:lnTo>
                  <a:pt x="4381" y="266896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endParaRPr lang="en-US" noProof="0" dirty="0"/>
          </a:p>
        </p:txBody>
      </p:sp>
      <p:sp>
        <p:nvSpPr>
          <p:cNvPr id="4" name="Slide Number Placeholder 5">
            <a:extLst>
              <a:ext uri="{FF2B5EF4-FFF2-40B4-BE49-F238E27FC236}">
                <a16:creationId xmlns:a16="http://schemas.microsoft.com/office/drawing/2014/main" id="{27E63611-2BA3-4D90-A273-4A4C92C5FB06}"/>
              </a:ext>
            </a:extLst>
          </p:cNvPr>
          <p:cNvSpPr>
            <a:spLocks noGrp="1"/>
          </p:cNvSpPr>
          <p:nvPr>
            <p:ph type="sldNum" sz="quarter" idx="12"/>
          </p:nvPr>
        </p:nvSpPr>
        <p:spPr>
          <a:xfrm>
            <a:off x="10210800" y="6280151"/>
            <a:ext cx="1371600" cy="365125"/>
          </a:xfrm>
        </p:spPr>
        <p:txBody>
          <a:bodyPr/>
          <a:lstStyle>
            <a:lvl1pPr>
              <a:defRPr sz="1200">
                <a:solidFill>
                  <a:srgbClr val="B1B3B3"/>
                </a:solidFill>
              </a:defRPr>
            </a:lvl1pPr>
          </a:lstStyle>
          <a:p>
            <a:fld id="{9499826B-779F-4017-B2D0-10E228849D21}" type="slidenum">
              <a:rPr lang="en-US" altLang="en-US"/>
              <a:pPr/>
              <a:t>‹#›</a:t>
            </a:fld>
            <a:endParaRPr lang="en-US" altLang="en-US"/>
          </a:p>
        </p:txBody>
      </p:sp>
    </p:spTree>
    <p:extLst>
      <p:ext uri="{BB962C8B-B14F-4D97-AF65-F5344CB8AC3E}">
        <p14:creationId xmlns:p14="http://schemas.microsoft.com/office/powerpoint/2010/main" val="2342941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a:t>Click to edit Master title style</a:t>
            </a:r>
          </a:p>
        </p:txBody>
      </p:sp>
      <p:sp>
        <p:nvSpPr>
          <p:cNvPr id="3" name="Plassholder for dato 2"/>
          <p:cNvSpPr>
            <a:spLocks noGrp="1"/>
          </p:cNvSpPr>
          <p:nvPr>
            <p:ph type="dt" sz="half" idx="10"/>
          </p:nvPr>
        </p:nvSpPr>
        <p:spPr/>
        <p:txBody>
          <a:bodyPr/>
          <a:lstStyle/>
          <a:p>
            <a:endParaRPr lang="en-US" noProof="0"/>
          </a:p>
        </p:txBody>
      </p:sp>
      <p:sp>
        <p:nvSpPr>
          <p:cNvPr id="4" name="Plassholder for bunntekst 3"/>
          <p:cNvSpPr>
            <a:spLocks noGrp="1"/>
          </p:cNvSpPr>
          <p:nvPr>
            <p:ph type="ftr" sz="quarter" idx="11"/>
          </p:nvPr>
        </p:nvSpPr>
        <p:spPr/>
        <p:txBody>
          <a:bodyPr/>
          <a:lstStyle/>
          <a:p>
            <a:endParaRPr lang="en-US" noProof="0"/>
          </a:p>
        </p:txBody>
      </p:sp>
      <p:sp>
        <p:nvSpPr>
          <p:cNvPr id="5" name="Plassholder for lysbildenummer 4"/>
          <p:cNvSpPr>
            <a:spLocks noGrp="1"/>
          </p:cNvSpPr>
          <p:nvPr>
            <p:ph type="sldNum" sz="quarter" idx="12"/>
          </p:nvPr>
        </p:nvSpPr>
        <p:spPr/>
        <p:txBody>
          <a:bodyPr/>
          <a:lstStyle/>
          <a:p>
            <a:fld id="{48967F36-0B61-F749-ACDB-F36D75792314}" type="slidenum">
              <a:rPr lang="en-US" noProof="0" smtClean="0"/>
              <a:pPr/>
              <a:t>‹#›</a:t>
            </a:fld>
            <a:endParaRPr lang="en-US" noProof="0"/>
          </a:p>
        </p:txBody>
      </p:sp>
    </p:spTree>
    <p:extLst>
      <p:ext uri="{BB962C8B-B14F-4D97-AF65-F5344CB8AC3E}">
        <p14:creationId xmlns:p14="http://schemas.microsoft.com/office/powerpoint/2010/main" val="37384374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UT19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9D480-F122-4955-9B52-236025FBE0D0}"/>
              </a:ext>
            </a:extLst>
          </p:cNvPr>
          <p:cNvSpPr>
            <a:spLocks noGrp="1"/>
          </p:cNvSpPr>
          <p:nvPr>
            <p:ph type="title"/>
          </p:nvPr>
        </p:nvSpPr>
        <p:spPr>
          <a:xfrm>
            <a:off x="609600" y="365127"/>
            <a:ext cx="109728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5530FBA-AA3D-43AC-89B6-682CCF13B599}"/>
              </a:ext>
            </a:extLst>
          </p:cNvPr>
          <p:cNvSpPr>
            <a:spLocks noGrp="1"/>
          </p:cNvSpPr>
          <p:nvPr>
            <p:ph sz="half" idx="1"/>
          </p:nvPr>
        </p:nvSpPr>
        <p:spPr>
          <a:xfrm>
            <a:off x="609600" y="1825625"/>
            <a:ext cx="5410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A2B9E6-A1AE-4A2C-AE29-BAD7B3139C8C}"/>
              </a:ext>
            </a:extLst>
          </p:cNvPr>
          <p:cNvSpPr>
            <a:spLocks noGrp="1"/>
          </p:cNvSpPr>
          <p:nvPr>
            <p:ph sz="half" idx="2"/>
          </p:nvPr>
        </p:nvSpPr>
        <p:spPr>
          <a:xfrm>
            <a:off x="6172200" y="1825625"/>
            <a:ext cx="5410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021EEE05-F459-4457-BDEE-63425249FA3E}"/>
              </a:ext>
            </a:extLst>
          </p:cNvPr>
          <p:cNvSpPr>
            <a:spLocks noGrp="1"/>
          </p:cNvSpPr>
          <p:nvPr>
            <p:ph type="sldNum" sz="quarter" idx="10"/>
          </p:nvPr>
        </p:nvSpPr>
        <p:spPr>
          <a:xfrm>
            <a:off x="10210800" y="6280151"/>
            <a:ext cx="1371600" cy="365125"/>
          </a:xfrm>
        </p:spPr>
        <p:txBody>
          <a:bodyPr/>
          <a:lstStyle>
            <a:lvl1pPr>
              <a:defRPr sz="1200">
                <a:solidFill>
                  <a:srgbClr val="B1B3B3"/>
                </a:solidFill>
              </a:defRPr>
            </a:lvl1pPr>
          </a:lstStyle>
          <a:p>
            <a:fld id="{479335EA-C563-4A0C-8AE0-E67B6D7C3295}" type="slidenum">
              <a:rPr lang="en-US" altLang="en-US"/>
              <a:pPr/>
              <a:t>‹#›</a:t>
            </a:fld>
            <a:endParaRPr lang="en-US" altLang="en-US"/>
          </a:p>
        </p:txBody>
      </p:sp>
    </p:spTree>
    <p:extLst>
      <p:ext uri="{BB962C8B-B14F-4D97-AF65-F5344CB8AC3E}">
        <p14:creationId xmlns:p14="http://schemas.microsoft.com/office/powerpoint/2010/main" val="3240713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Graphic 4">
            <a:extLst>
              <a:ext uri="{FF2B5EF4-FFF2-40B4-BE49-F238E27FC236}">
                <a16:creationId xmlns:a16="http://schemas.microsoft.com/office/drawing/2014/main" id="{E3CC42F7-81C5-4C37-9E3B-885DD3A52CF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1801" y="360364"/>
            <a:ext cx="3240617"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89941C7-5902-4D75-A40E-9BA38149C8FE}"/>
              </a:ext>
            </a:extLst>
          </p:cNvPr>
          <p:cNvSpPr>
            <a:spLocks noGrp="1"/>
          </p:cNvSpPr>
          <p:nvPr>
            <p:ph type="title"/>
          </p:nvPr>
        </p:nvSpPr>
        <p:spPr>
          <a:xfrm>
            <a:off x="609600" y="2103439"/>
            <a:ext cx="10972800" cy="1325563"/>
          </a:xfrm>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46CE2D0A-6ADB-4698-B805-92CF4D7AF53A}"/>
              </a:ext>
            </a:extLst>
          </p:cNvPr>
          <p:cNvSpPr>
            <a:spLocks noGrp="1"/>
          </p:cNvSpPr>
          <p:nvPr>
            <p:ph type="sldNum" sz="quarter" idx="10"/>
          </p:nvPr>
        </p:nvSpPr>
        <p:spPr>
          <a:xfrm>
            <a:off x="10210800" y="6280151"/>
            <a:ext cx="1371600" cy="365125"/>
          </a:xfrm>
        </p:spPr>
        <p:txBody>
          <a:bodyPr/>
          <a:lstStyle>
            <a:lvl1pPr>
              <a:defRPr sz="1200">
                <a:solidFill>
                  <a:srgbClr val="B1B3B3"/>
                </a:solidFill>
              </a:defRPr>
            </a:lvl1pPr>
          </a:lstStyle>
          <a:p>
            <a:fld id="{A13F403E-16E0-489C-A888-15CAA79D1BAE}" type="slidenum">
              <a:rPr lang="en-US" altLang="en-US"/>
              <a:pPr/>
              <a:t>‹#›</a:t>
            </a:fld>
            <a:endParaRPr lang="en-US" altLang="en-US"/>
          </a:p>
        </p:txBody>
      </p:sp>
    </p:spTree>
    <p:extLst>
      <p:ext uri="{BB962C8B-B14F-4D97-AF65-F5344CB8AC3E}">
        <p14:creationId xmlns:p14="http://schemas.microsoft.com/office/powerpoint/2010/main" val="40576194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UT19_Coopera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304154" y="685800"/>
            <a:ext cx="3734447" cy="5486400"/>
          </a:xfrm>
        </p:spPr>
        <p:txBody>
          <a:bodyPr/>
          <a:lstStyle>
            <a:lvl1pPr marL="342900" indent="-342900">
              <a:buFont typeface="Arial" panose="020B0604020202020204" pitchFamily="34" charset="0"/>
              <a:buChar char="•"/>
              <a:defRPr>
                <a:solidFill>
                  <a:schemeClr val="tx1"/>
                </a:solidFill>
              </a:defRPr>
            </a:lvl1pPr>
            <a:lvl2pPr marL="600075" indent="-257175">
              <a:buFont typeface="Arial" panose="020B0604020202020204" pitchFamily="34" charset="0"/>
              <a:buChar char="•"/>
              <a:defRPr>
                <a:solidFill>
                  <a:schemeClr val="tx1"/>
                </a:solidFill>
              </a:defRPr>
            </a:lvl2pPr>
            <a:lvl3pPr marL="942975" indent="-257175">
              <a:buFont typeface="Arial" panose="020B0604020202020204" pitchFamily="34" charset="0"/>
              <a:buChar char="•"/>
              <a:defRPr>
                <a:solidFill>
                  <a:schemeClr val="tx1"/>
                </a:solidFill>
              </a:defRPr>
            </a:lvl3pPr>
            <a:lvl4pPr marL="1243013" indent="-214313">
              <a:buFont typeface="Arial" panose="020B0604020202020204" pitchFamily="34" charset="0"/>
              <a:buChar char="•"/>
              <a:defRPr>
                <a:solidFill>
                  <a:schemeClr val="tx1"/>
                </a:solidFill>
              </a:defRPr>
            </a:lvl4pPr>
            <a:lvl5pPr marL="1585913" indent="-214313">
              <a:buFont typeface="Arial" panose="020B0604020202020204" pitchFamily="34" charset="0"/>
              <a:buChar cha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9779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UT19_White_Logo on BigImage">
    <p:spTree>
      <p:nvGrpSpPr>
        <p:cNvPr id="1" name=""/>
        <p:cNvGrpSpPr/>
        <p:nvPr/>
      </p:nvGrpSpPr>
      <p:grpSpPr>
        <a:xfrm>
          <a:off x="0" y="0"/>
          <a:ext cx="0" cy="0"/>
          <a:chOff x="0" y="0"/>
          <a:chExt cx="0" cy="0"/>
        </a:xfrm>
      </p:grpSpPr>
      <p:pic>
        <p:nvPicPr>
          <p:cNvPr id="3" name="Picture 6">
            <a:hlinkClick r:id="rId2" action="ppaction://hlinkfile"/>
            <a:extLst>
              <a:ext uri="{FF2B5EF4-FFF2-40B4-BE49-F238E27FC236}">
                <a16:creationId xmlns:a16="http://schemas.microsoft.com/office/drawing/2014/main" id="{942C64FF-E84D-4856-81C7-61495CA3835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1801" y="360363"/>
            <a:ext cx="3238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a:extLst>
              <a:ext uri="{FF2B5EF4-FFF2-40B4-BE49-F238E27FC236}">
                <a16:creationId xmlns:a16="http://schemas.microsoft.com/office/drawing/2014/main" id="{2B7FF3CF-7261-4C31-BA96-1D26E5283625}"/>
              </a:ext>
            </a:extLst>
          </p:cNvPr>
          <p:cNvSpPr>
            <a:spLocks noGrp="1"/>
          </p:cNvSpPr>
          <p:nvPr>
            <p:ph type="pic" sz="quarter" idx="10"/>
          </p:nvPr>
        </p:nvSpPr>
        <p:spPr>
          <a:xfrm>
            <a:off x="0" y="0"/>
            <a:ext cx="12192000" cy="6858000"/>
          </a:xfrm>
        </p:spPr>
        <p:txBody>
          <a:bodyPr/>
          <a:lstStyle/>
          <a:p>
            <a:pPr lvl="0"/>
            <a:endParaRPr lang="en-US" noProof="0" dirty="0"/>
          </a:p>
        </p:txBody>
      </p:sp>
      <p:sp>
        <p:nvSpPr>
          <p:cNvPr id="4" name="Slide Number Placeholder 5">
            <a:extLst>
              <a:ext uri="{FF2B5EF4-FFF2-40B4-BE49-F238E27FC236}">
                <a16:creationId xmlns:a16="http://schemas.microsoft.com/office/drawing/2014/main" id="{083B06EF-E15A-4AEE-B300-1CBCB7DD6865}"/>
              </a:ext>
            </a:extLst>
          </p:cNvPr>
          <p:cNvSpPr>
            <a:spLocks noGrp="1"/>
          </p:cNvSpPr>
          <p:nvPr>
            <p:ph type="sldNum" sz="quarter" idx="11"/>
          </p:nvPr>
        </p:nvSpPr>
        <p:spPr>
          <a:xfrm>
            <a:off x="10210800" y="6280151"/>
            <a:ext cx="1371600" cy="365125"/>
          </a:xfrm>
        </p:spPr>
        <p:txBody>
          <a:bodyPr/>
          <a:lstStyle>
            <a:lvl1pPr>
              <a:defRPr sz="1200">
                <a:solidFill>
                  <a:srgbClr val="B1B3B3"/>
                </a:solidFill>
              </a:defRPr>
            </a:lvl1pPr>
          </a:lstStyle>
          <a:p>
            <a:fld id="{627B178E-8B25-404B-A06F-6CA71408FFEB}" type="slidenum">
              <a:rPr lang="en-US" altLang="en-US"/>
              <a:pPr/>
              <a:t>‹#›</a:t>
            </a:fld>
            <a:endParaRPr lang="en-US" altLang="en-US"/>
          </a:p>
        </p:txBody>
      </p:sp>
    </p:spTree>
    <p:extLst>
      <p:ext uri="{BB962C8B-B14F-4D97-AF65-F5344CB8AC3E}">
        <p14:creationId xmlns:p14="http://schemas.microsoft.com/office/powerpoint/2010/main" val="9891303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UT19_White_Logo on Media">
    <p:spTree>
      <p:nvGrpSpPr>
        <p:cNvPr id="1" name=""/>
        <p:cNvGrpSpPr/>
        <p:nvPr/>
      </p:nvGrpSpPr>
      <p:grpSpPr>
        <a:xfrm>
          <a:off x="0" y="0"/>
          <a:ext cx="0" cy="0"/>
          <a:chOff x="0" y="0"/>
          <a:chExt cx="0" cy="0"/>
        </a:xfrm>
      </p:grpSpPr>
      <p:pic>
        <p:nvPicPr>
          <p:cNvPr id="4" name="Picture 6">
            <a:hlinkClick r:id="rId2" action="ppaction://hlinkfile"/>
            <a:extLst>
              <a:ext uri="{FF2B5EF4-FFF2-40B4-BE49-F238E27FC236}">
                <a16:creationId xmlns:a16="http://schemas.microsoft.com/office/drawing/2014/main" id="{C9C94E19-FE7B-455A-8775-BEC36DA8131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1801" y="360363"/>
            <a:ext cx="3238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edia Placeholder 2">
            <a:extLst>
              <a:ext uri="{FF2B5EF4-FFF2-40B4-BE49-F238E27FC236}">
                <a16:creationId xmlns:a16="http://schemas.microsoft.com/office/drawing/2014/main" id="{921B0BF1-218E-4EF1-B1B4-D0D814841655}"/>
              </a:ext>
            </a:extLst>
          </p:cNvPr>
          <p:cNvSpPr>
            <a:spLocks noGrp="1"/>
          </p:cNvSpPr>
          <p:nvPr>
            <p:ph type="media" sz="quarter" idx="10"/>
          </p:nvPr>
        </p:nvSpPr>
        <p:spPr>
          <a:xfrm>
            <a:off x="0" y="0"/>
            <a:ext cx="12192000" cy="6858000"/>
          </a:xfrm>
        </p:spPr>
        <p:txBody>
          <a:bodyPr/>
          <a:lstStyle/>
          <a:p>
            <a:pPr lvl="0"/>
            <a:endParaRPr lang="en-US" noProof="0" dirty="0"/>
          </a:p>
        </p:txBody>
      </p:sp>
      <p:sp>
        <p:nvSpPr>
          <p:cNvPr id="5" name="Slide Number Placeholder 5">
            <a:extLst>
              <a:ext uri="{FF2B5EF4-FFF2-40B4-BE49-F238E27FC236}">
                <a16:creationId xmlns:a16="http://schemas.microsoft.com/office/drawing/2014/main" id="{61DA43D0-EB69-4F87-BEB2-E4207CBCDA48}"/>
              </a:ext>
            </a:extLst>
          </p:cNvPr>
          <p:cNvSpPr>
            <a:spLocks noGrp="1"/>
          </p:cNvSpPr>
          <p:nvPr>
            <p:ph type="sldNum" sz="quarter" idx="11"/>
          </p:nvPr>
        </p:nvSpPr>
        <p:spPr>
          <a:xfrm>
            <a:off x="10210800" y="6280151"/>
            <a:ext cx="1371600" cy="365125"/>
          </a:xfrm>
        </p:spPr>
        <p:txBody>
          <a:bodyPr/>
          <a:lstStyle>
            <a:lvl1pPr>
              <a:defRPr sz="1200">
                <a:solidFill>
                  <a:srgbClr val="B1B3B3"/>
                </a:solidFill>
              </a:defRPr>
            </a:lvl1pPr>
          </a:lstStyle>
          <a:p>
            <a:fld id="{63336027-A2C2-41A9-A6F1-F925C6D39892}" type="slidenum">
              <a:rPr lang="en-US" altLang="en-US"/>
              <a:pPr/>
              <a:t>‹#›</a:t>
            </a:fld>
            <a:endParaRPr lang="en-US" altLang="en-US"/>
          </a:p>
        </p:txBody>
      </p:sp>
    </p:spTree>
    <p:extLst>
      <p:ext uri="{BB962C8B-B14F-4D97-AF65-F5344CB8AC3E}">
        <p14:creationId xmlns:p14="http://schemas.microsoft.com/office/powerpoint/2010/main" val="24288451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UT19_Thank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raphic 5">
            <a:extLst>
              <a:ext uri="{FF2B5EF4-FFF2-40B4-BE49-F238E27FC236}">
                <a16:creationId xmlns:a16="http://schemas.microsoft.com/office/drawing/2014/main" id="{D90063C7-80C0-4063-833B-C48548311D9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1801" y="360364"/>
            <a:ext cx="3240617"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304155" y="1371600"/>
            <a:ext cx="3276000" cy="2743200"/>
          </a:xfrm>
        </p:spPr>
        <p:txBody>
          <a:bodyPr/>
          <a:lstStyle>
            <a:lvl1pPr marL="342900" indent="-342900">
              <a:buFont typeface="Arial" panose="020B0604020202020204" pitchFamily="34" charset="0"/>
              <a:buChar char="•"/>
              <a:defRPr>
                <a:solidFill>
                  <a:schemeClr val="tx1"/>
                </a:solidFill>
              </a:defRPr>
            </a:lvl1pPr>
            <a:lvl2pPr marL="600075" indent="-257175">
              <a:buFont typeface="Arial" panose="020B0604020202020204" pitchFamily="34" charset="0"/>
              <a:buChar char="•"/>
              <a:defRPr>
                <a:solidFill>
                  <a:schemeClr val="tx1"/>
                </a:solidFill>
              </a:defRPr>
            </a:lvl2pPr>
            <a:lvl3pPr marL="942975" indent="-257175">
              <a:buFont typeface="Arial" panose="020B0604020202020204" pitchFamily="34" charset="0"/>
              <a:buChar char="•"/>
              <a:defRPr>
                <a:solidFill>
                  <a:schemeClr val="tx1"/>
                </a:solidFill>
              </a:defRPr>
            </a:lvl3pPr>
            <a:lvl4pPr marL="1243013" indent="-214313">
              <a:buFont typeface="Arial" panose="020B0604020202020204" pitchFamily="34" charset="0"/>
              <a:buChar char="•"/>
              <a:defRPr>
                <a:solidFill>
                  <a:schemeClr val="tx1"/>
                </a:solidFill>
              </a:defRPr>
            </a:lvl4pPr>
            <a:lvl5pPr marL="1585913" indent="-214313">
              <a:buFont typeface="Arial" panose="020B0604020202020204" pitchFamily="34" charset="0"/>
              <a:buChar cha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2B6B7408-1801-42D9-828E-9B2EEA733AB9}"/>
              </a:ext>
            </a:extLst>
          </p:cNvPr>
          <p:cNvSpPr>
            <a:spLocks noGrp="1"/>
          </p:cNvSpPr>
          <p:nvPr>
            <p:ph type="sldNum" sz="quarter" idx="11"/>
          </p:nvPr>
        </p:nvSpPr>
        <p:spPr>
          <a:xfrm>
            <a:off x="10210800" y="6280151"/>
            <a:ext cx="1371600" cy="365125"/>
          </a:xfrm>
        </p:spPr>
        <p:txBody>
          <a:bodyPr/>
          <a:lstStyle>
            <a:lvl1pPr>
              <a:defRPr sz="1200">
                <a:solidFill>
                  <a:srgbClr val="B1B3B3"/>
                </a:solidFill>
              </a:defRPr>
            </a:lvl1pPr>
          </a:lstStyle>
          <a:p>
            <a:fld id="{E00E051C-6882-41B1-8AA4-6D43CF03717B}" type="slidenum">
              <a:rPr lang="en-US" altLang="en-US"/>
              <a:pPr/>
              <a:t>‹#›</a:t>
            </a:fld>
            <a:endParaRPr lang="en-US" altLang="en-US"/>
          </a:p>
        </p:txBody>
      </p:sp>
    </p:spTree>
    <p:extLst>
      <p:ext uri="{BB962C8B-B14F-4D97-AF65-F5344CB8AC3E}">
        <p14:creationId xmlns:p14="http://schemas.microsoft.com/office/powerpoint/2010/main" val="28963972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UT19_Start_01">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6096000" y="763200"/>
            <a:ext cx="5486400"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6095999" y="3243600"/>
            <a:ext cx="54864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Date Placeholder 3">
            <a:extLst>
              <a:ext uri="{FF2B5EF4-FFF2-40B4-BE49-F238E27FC236}">
                <a16:creationId xmlns:a16="http://schemas.microsoft.com/office/drawing/2014/main" id="{B4BA0464-189F-412C-B110-2A926862F978}"/>
              </a:ext>
            </a:extLst>
          </p:cNvPr>
          <p:cNvSpPr>
            <a:spLocks noGrp="1"/>
          </p:cNvSpPr>
          <p:nvPr>
            <p:ph type="dt" sz="half" idx="10"/>
          </p:nvPr>
        </p:nvSpPr>
        <p:spPr>
          <a:xfrm>
            <a:off x="6108914" y="6279424"/>
            <a:ext cx="2743200" cy="365125"/>
          </a:xfrm>
        </p:spPr>
        <p:txBody>
          <a:bodyPr/>
          <a:lstStyle>
            <a:lvl1pPr>
              <a:defRPr sz="1600">
                <a:solidFill>
                  <a:schemeClr val="accent1"/>
                </a:solidFill>
              </a:defRPr>
            </a:lvl1pPr>
          </a:lstStyle>
          <a:p>
            <a:pPr>
              <a:defRPr/>
            </a:pPr>
            <a:endParaRPr lang="en-US" dirty="0"/>
          </a:p>
        </p:txBody>
      </p:sp>
      <p:sp>
        <p:nvSpPr>
          <p:cNvPr id="13" name="Text Placeholder 12">
            <a:extLst>
              <a:ext uri="{FF2B5EF4-FFF2-40B4-BE49-F238E27FC236}">
                <a16:creationId xmlns:a16="http://schemas.microsoft.com/office/drawing/2014/main" id="{43F3314B-9362-4A27-934E-2CF2F3EEE076}"/>
              </a:ext>
            </a:extLst>
          </p:cNvPr>
          <p:cNvSpPr>
            <a:spLocks noGrp="1"/>
          </p:cNvSpPr>
          <p:nvPr>
            <p:ph type="body" sz="quarter" idx="11" hasCustomPrompt="1"/>
          </p:nvPr>
        </p:nvSpPr>
        <p:spPr>
          <a:xfrm>
            <a:off x="7727950" y="5029199"/>
            <a:ext cx="3854450" cy="365125"/>
          </a:xfrm>
        </p:spPr>
        <p:txBody>
          <a:bodyPr/>
          <a:lstStyle>
            <a:lvl1pPr marL="0" indent="0">
              <a:buFontTx/>
              <a:buNone/>
              <a:defRPr sz="2400" b="0">
                <a:latin typeface="+mj-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err="1"/>
              <a:t>Your</a:t>
            </a:r>
            <a:r>
              <a:rPr lang="et-EE" dirty="0"/>
              <a:t> </a:t>
            </a:r>
            <a:r>
              <a:rPr lang="et-EE" dirty="0" err="1"/>
              <a:t>Name</a:t>
            </a:r>
            <a:r>
              <a:rPr lang="et-EE" dirty="0"/>
              <a:t> </a:t>
            </a:r>
            <a:r>
              <a:rPr lang="et-EE" dirty="0" err="1"/>
              <a:t>here</a:t>
            </a:r>
            <a:endParaRPr lang="en-US" dirty="0"/>
          </a:p>
        </p:txBody>
      </p:sp>
      <p:sp>
        <p:nvSpPr>
          <p:cNvPr id="14" name="Text Placeholder 12">
            <a:extLst>
              <a:ext uri="{FF2B5EF4-FFF2-40B4-BE49-F238E27FC236}">
                <a16:creationId xmlns:a16="http://schemas.microsoft.com/office/drawing/2014/main" id="{CE299A46-8A25-4182-B9E3-BBD0007CABD3}"/>
              </a:ext>
            </a:extLst>
          </p:cNvPr>
          <p:cNvSpPr>
            <a:spLocks noGrp="1"/>
          </p:cNvSpPr>
          <p:nvPr>
            <p:ph type="body" sz="quarter" idx="12" hasCustomPrompt="1"/>
          </p:nvPr>
        </p:nvSpPr>
        <p:spPr>
          <a:xfrm>
            <a:off x="7727950" y="5507669"/>
            <a:ext cx="3854449" cy="664531"/>
          </a:xfrm>
        </p:spPr>
        <p:txBody>
          <a:bodyPr/>
          <a:lstStyle>
            <a:lvl1pPr marL="0" indent="0">
              <a:buFontTx/>
              <a:buNone/>
              <a:defRPr sz="1800" b="0" cap="all" baseline="0">
                <a:solidFill>
                  <a:srgbClr val="B1B3B3"/>
                </a:solidFill>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a:t>YOUR </a:t>
            </a:r>
            <a:r>
              <a:rPr lang="et-EE" dirty="0" err="1"/>
              <a:t>profession</a:t>
            </a:r>
            <a:endParaRPr lang="en-US" dirty="0"/>
          </a:p>
        </p:txBody>
      </p:sp>
      <p:sp>
        <p:nvSpPr>
          <p:cNvPr id="16" name="Picture Placeholder 15">
            <a:extLst>
              <a:ext uri="{FF2B5EF4-FFF2-40B4-BE49-F238E27FC236}">
                <a16:creationId xmlns:a16="http://schemas.microsoft.com/office/drawing/2014/main" id="{37BE9BE2-87D2-4607-9EF1-30AC02D90727}"/>
              </a:ext>
            </a:extLst>
          </p:cNvPr>
          <p:cNvSpPr>
            <a:spLocks noGrp="1"/>
          </p:cNvSpPr>
          <p:nvPr>
            <p:ph type="pic" sz="quarter" idx="13"/>
          </p:nvPr>
        </p:nvSpPr>
        <p:spPr>
          <a:xfrm>
            <a:off x="6096000" y="4806225"/>
            <a:ext cx="1371600" cy="1365975"/>
          </a:xfrm>
        </p:spPr>
        <p:txBody>
          <a:bodyPr/>
          <a:lstStyle>
            <a:lvl1pPr marL="0" indent="0">
              <a:buNone/>
              <a:defRPr sz="1600"/>
            </a:lvl1pPr>
          </a:lstStyle>
          <a:p>
            <a:endParaRPr lang="en-US" dirty="0"/>
          </a:p>
        </p:txBody>
      </p:sp>
      <p:sp>
        <p:nvSpPr>
          <p:cNvPr id="9" name="Slide Number Placeholder 5">
            <a:extLst>
              <a:ext uri="{FF2B5EF4-FFF2-40B4-BE49-F238E27FC236}">
                <a16:creationId xmlns:a16="http://schemas.microsoft.com/office/drawing/2014/main" id="{FB00FEA0-26F5-43E0-AE4F-2C013B1F67E8}"/>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pic>
        <p:nvPicPr>
          <p:cNvPr id="10" name="Graphic 9">
            <a:extLst>
              <a:ext uri="{FF2B5EF4-FFF2-40B4-BE49-F238E27FC236}">
                <a16:creationId xmlns:a16="http://schemas.microsoft.com/office/drawing/2014/main" id="{5145CDC8-4A79-4472-924B-DCC859171FBD}"/>
              </a:ext>
            </a:extLst>
          </p:cNvPr>
          <p:cNvPicPr>
            <a:picLocks noChangeAspect="1"/>
          </p:cNvPicPr>
          <p:nvPr userDrawn="1"/>
        </p:nvPicPr>
        <p:blipFill>
          <a:blip r:embed="rId3" cstate="print">
            <a:extLst>
              <a:ext uri="{96DAC541-7B7A-43D3-8B79-37D633B846F1}">
                <asvg:svgBlip xmlns:asvg="http://schemas.microsoft.com/office/drawing/2016/SVG/main" r:embed="rId4"/>
              </a:ext>
            </a:extLst>
          </a:blip>
          <a:stretch>
            <a:fillRect/>
          </a:stretch>
        </p:blipFill>
        <p:spPr>
          <a:xfrm>
            <a:off x="432000" y="360001"/>
            <a:ext cx="3240000" cy="439760"/>
          </a:xfrm>
          <a:prstGeom prst="rect">
            <a:avLst/>
          </a:prstGeom>
        </p:spPr>
      </p:pic>
    </p:spTree>
    <p:extLst>
      <p:ext uri="{BB962C8B-B14F-4D97-AF65-F5344CB8AC3E}">
        <p14:creationId xmlns:p14="http://schemas.microsoft.com/office/powerpoint/2010/main" val="1442208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UT19_Start_01">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6096000" y="763200"/>
            <a:ext cx="5486400"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6095999" y="3243600"/>
            <a:ext cx="54864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Date Placeholder 3">
            <a:extLst>
              <a:ext uri="{FF2B5EF4-FFF2-40B4-BE49-F238E27FC236}">
                <a16:creationId xmlns:a16="http://schemas.microsoft.com/office/drawing/2014/main" id="{B4BA0464-189F-412C-B110-2A926862F978}"/>
              </a:ext>
            </a:extLst>
          </p:cNvPr>
          <p:cNvSpPr>
            <a:spLocks noGrp="1"/>
          </p:cNvSpPr>
          <p:nvPr>
            <p:ph type="dt" sz="half" idx="10"/>
          </p:nvPr>
        </p:nvSpPr>
        <p:spPr>
          <a:xfrm>
            <a:off x="6108914" y="6279424"/>
            <a:ext cx="2743200" cy="365125"/>
          </a:xfrm>
        </p:spPr>
        <p:txBody>
          <a:bodyPr/>
          <a:lstStyle>
            <a:lvl1pPr>
              <a:defRPr sz="1600">
                <a:solidFill>
                  <a:schemeClr val="accent1"/>
                </a:solidFill>
              </a:defRPr>
            </a:lvl1pPr>
          </a:lstStyle>
          <a:p>
            <a:pPr>
              <a:defRPr/>
            </a:pPr>
            <a:endParaRPr lang="en-US" dirty="0"/>
          </a:p>
        </p:txBody>
      </p:sp>
      <p:sp>
        <p:nvSpPr>
          <p:cNvPr id="13" name="Text Placeholder 12">
            <a:extLst>
              <a:ext uri="{FF2B5EF4-FFF2-40B4-BE49-F238E27FC236}">
                <a16:creationId xmlns:a16="http://schemas.microsoft.com/office/drawing/2014/main" id="{43F3314B-9362-4A27-934E-2CF2F3EEE076}"/>
              </a:ext>
            </a:extLst>
          </p:cNvPr>
          <p:cNvSpPr>
            <a:spLocks noGrp="1"/>
          </p:cNvSpPr>
          <p:nvPr>
            <p:ph type="body" sz="quarter" idx="11" hasCustomPrompt="1"/>
          </p:nvPr>
        </p:nvSpPr>
        <p:spPr>
          <a:xfrm>
            <a:off x="7727950" y="5029199"/>
            <a:ext cx="3854450" cy="365125"/>
          </a:xfrm>
        </p:spPr>
        <p:txBody>
          <a:bodyPr/>
          <a:lstStyle>
            <a:lvl1pPr marL="0" indent="0">
              <a:buFontTx/>
              <a:buNone/>
              <a:defRPr sz="2400" b="0">
                <a:latin typeface="+mj-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err="1"/>
              <a:t>Your</a:t>
            </a:r>
            <a:r>
              <a:rPr lang="et-EE" dirty="0"/>
              <a:t> </a:t>
            </a:r>
            <a:r>
              <a:rPr lang="et-EE" dirty="0" err="1"/>
              <a:t>Name</a:t>
            </a:r>
            <a:r>
              <a:rPr lang="et-EE" dirty="0"/>
              <a:t> </a:t>
            </a:r>
            <a:r>
              <a:rPr lang="et-EE" dirty="0" err="1"/>
              <a:t>here</a:t>
            </a:r>
            <a:endParaRPr lang="en-US" dirty="0"/>
          </a:p>
        </p:txBody>
      </p:sp>
      <p:sp>
        <p:nvSpPr>
          <p:cNvPr id="14" name="Text Placeholder 12">
            <a:extLst>
              <a:ext uri="{FF2B5EF4-FFF2-40B4-BE49-F238E27FC236}">
                <a16:creationId xmlns:a16="http://schemas.microsoft.com/office/drawing/2014/main" id="{CE299A46-8A25-4182-B9E3-BBD0007CABD3}"/>
              </a:ext>
            </a:extLst>
          </p:cNvPr>
          <p:cNvSpPr>
            <a:spLocks noGrp="1"/>
          </p:cNvSpPr>
          <p:nvPr>
            <p:ph type="body" sz="quarter" idx="12" hasCustomPrompt="1"/>
          </p:nvPr>
        </p:nvSpPr>
        <p:spPr>
          <a:xfrm>
            <a:off x="7727950" y="5507669"/>
            <a:ext cx="3854449" cy="664531"/>
          </a:xfrm>
        </p:spPr>
        <p:txBody>
          <a:bodyPr/>
          <a:lstStyle>
            <a:lvl1pPr marL="0" indent="0">
              <a:buFontTx/>
              <a:buNone/>
              <a:defRPr sz="1800" b="0" cap="all" baseline="0">
                <a:solidFill>
                  <a:srgbClr val="B1B3B3"/>
                </a:solidFill>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a:t>YOUR </a:t>
            </a:r>
            <a:r>
              <a:rPr lang="et-EE" dirty="0" err="1"/>
              <a:t>profession</a:t>
            </a:r>
            <a:endParaRPr lang="en-US" dirty="0"/>
          </a:p>
        </p:txBody>
      </p:sp>
      <p:sp>
        <p:nvSpPr>
          <p:cNvPr id="16" name="Picture Placeholder 15">
            <a:extLst>
              <a:ext uri="{FF2B5EF4-FFF2-40B4-BE49-F238E27FC236}">
                <a16:creationId xmlns:a16="http://schemas.microsoft.com/office/drawing/2014/main" id="{37BE9BE2-87D2-4607-9EF1-30AC02D90727}"/>
              </a:ext>
            </a:extLst>
          </p:cNvPr>
          <p:cNvSpPr>
            <a:spLocks noGrp="1"/>
          </p:cNvSpPr>
          <p:nvPr>
            <p:ph type="pic" sz="quarter" idx="13"/>
          </p:nvPr>
        </p:nvSpPr>
        <p:spPr>
          <a:xfrm>
            <a:off x="6096000" y="4806225"/>
            <a:ext cx="1371600" cy="1365975"/>
          </a:xfrm>
        </p:spPr>
        <p:txBody>
          <a:bodyPr/>
          <a:lstStyle>
            <a:lvl1pPr marL="0" indent="0">
              <a:buNone/>
              <a:defRPr sz="1600"/>
            </a:lvl1pPr>
          </a:lstStyle>
          <a:p>
            <a:endParaRPr lang="en-US" dirty="0"/>
          </a:p>
        </p:txBody>
      </p:sp>
      <p:sp>
        <p:nvSpPr>
          <p:cNvPr id="9" name="Slide Number Placeholder 5">
            <a:extLst>
              <a:ext uri="{FF2B5EF4-FFF2-40B4-BE49-F238E27FC236}">
                <a16:creationId xmlns:a16="http://schemas.microsoft.com/office/drawing/2014/main" id="{FB00FEA0-26F5-43E0-AE4F-2C013B1F67E8}"/>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pic>
        <p:nvPicPr>
          <p:cNvPr id="10" name="Graphic 9">
            <a:extLst>
              <a:ext uri="{FF2B5EF4-FFF2-40B4-BE49-F238E27FC236}">
                <a16:creationId xmlns:a16="http://schemas.microsoft.com/office/drawing/2014/main" id="{5145CDC8-4A79-4472-924B-DCC859171FBD}"/>
              </a:ext>
            </a:extLst>
          </p:cNvPr>
          <p:cNvPicPr>
            <a:picLocks noChangeAspect="1"/>
          </p:cNvPicPr>
          <p:nvPr userDrawn="1"/>
        </p:nvPicPr>
        <p:blipFill>
          <a:blip r:embed="rId3" cstate="print">
            <a:extLst>
              <a:ext uri="{96DAC541-7B7A-43D3-8B79-37D633B846F1}">
                <asvg:svgBlip xmlns:asvg="http://schemas.microsoft.com/office/drawing/2016/SVG/main" r:embed="rId4"/>
              </a:ext>
            </a:extLst>
          </a:blip>
          <a:stretch>
            <a:fillRect/>
          </a:stretch>
        </p:blipFill>
        <p:spPr>
          <a:xfrm>
            <a:off x="432000" y="360001"/>
            <a:ext cx="3240000" cy="439760"/>
          </a:xfrm>
          <a:prstGeom prst="rect">
            <a:avLst/>
          </a:prstGeom>
        </p:spPr>
      </p:pic>
    </p:spTree>
    <p:extLst>
      <p:ext uri="{BB962C8B-B14F-4D97-AF65-F5344CB8AC3E}">
        <p14:creationId xmlns:p14="http://schemas.microsoft.com/office/powerpoint/2010/main" val="22603094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UT19_Start02">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4038600" y="1338130"/>
            <a:ext cx="7543799" cy="181267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4038600" y="3243600"/>
            <a:ext cx="75438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Date Placeholder 3">
            <a:extLst>
              <a:ext uri="{FF2B5EF4-FFF2-40B4-BE49-F238E27FC236}">
                <a16:creationId xmlns:a16="http://schemas.microsoft.com/office/drawing/2014/main" id="{B4BA0464-189F-412C-B110-2A926862F978}"/>
              </a:ext>
            </a:extLst>
          </p:cNvPr>
          <p:cNvSpPr>
            <a:spLocks noGrp="1"/>
          </p:cNvSpPr>
          <p:nvPr>
            <p:ph type="dt" sz="half" idx="10"/>
          </p:nvPr>
        </p:nvSpPr>
        <p:spPr>
          <a:xfrm>
            <a:off x="4038597" y="6279425"/>
            <a:ext cx="2070318" cy="349976"/>
          </a:xfrm>
        </p:spPr>
        <p:txBody>
          <a:bodyPr/>
          <a:lstStyle>
            <a:lvl1pPr>
              <a:defRPr sz="1600">
                <a:solidFill>
                  <a:schemeClr val="accent1"/>
                </a:solidFill>
              </a:defRPr>
            </a:lvl1pPr>
          </a:lstStyle>
          <a:p>
            <a:pPr>
              <a:defRPr/>
            </a:pPr>
            <a:endParaRPr lang="en-US" dirty="0"/>
          </a:p>
        </p:txBody>
      </p:sp>
      <p:sp>
        <p:nvSpPr>
          <p:cNvPr id="13" name="Text Placeholder 12">
            <a:extLst>
              <a:ext uri="{FF2B5EF4-FFF2-40B4-BE49-F238E27FC236}">
                <a16:creationId xmlns:a16="http://schemas.microsoft.com/office/drawing/2014/main" id="{43F3314B-9362-4A27-934E-2CF2F3EEE076}"/>
              </a:ext>
            </a:extLst>
          </p:cNvPr>
          <p:cNvSpPr>
            <a:spLocks noGrp="1"/>
          </p:cNvSpPr>
          <p:nvPr>
            <p:ph type="body" sz="quarter" idx="11" hasCustomPrompt="1"/>
          </p:nvPr>
        </p:nvSpPr>
        <p:spPr>
          <a:xfrm>
            <a:off x="4038598" y="5029199"/>
            <a:ext cx="7543800" cy="371246"/>
          </a:xfrm>
        </p:spPr>
        <p:txBody>
          <a:bodyPr/>
          <a:lstStyle>
            <a:lvl1pPr marL="0" indent="0">
              <a:buFontTx/>
              <a:buNone/>
              <a:defRPr sz="2400" b="0">
                <a:latin typeface="+mj-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err="1"/>
              <a:t>Your</a:t>
            </a:r>
            <a:r>
              <a:rPr lang="et-EE" dirty="0"/>
              <a:t> </a:t>
            </a:r>
            <a:r>
              <a:rPr lang="et-EE" dirty="0" err="1"/>
              <a:t>Name</a:t>
            </a:r>
            <a:r>
              <a:rPr lang="et-EE" dirty="0"/>
              <a:t> </a:t>
            </a:r>
            <a:r>
              <a:rPr lang="et-EE" dirty="0" err="1"/>
              <a:t>here</a:t>
            </a:r>
            <a:endParaRPr lang="en-US" dirty="0"/>
          </a:p>
        </p:txBody>
      </p:sp>
      <p:sp>
        <p:nvSpPr>
          <p:cNvPr id="14" name="Text Placeholder 12">
            <a:extLst>
              <a:ext uri="{FF2B5EF4-FFF2-40B4-BE49-F238E27FC236}">
                <a16:creationId xmlns:a16="http://schemas.microsoft.com/office/drawing/2014/main" id="{CE299A46-8A25-4182-B9E3-BBD0007CABD3}"/>
              </a:ext>
            </a:extLst>
          </p:cNvPr>
          <p:cNvSpPr>
            <a:spLocks noGrp="1"/>
          </p:cNvSpPr>
          <p:nvPr>
            <p:ph type="body" sz="quarter" idx="12" hasCustomPrompt="1"/>
          </p:nvPr>
        </p:nvSpPr>
        <p:spPr>
          <a:xfrm>
            <a:off x="4038597" y="5507669"/>
            <a:ext cx="7543801" cy="664531"/>
          </a:xfrm>
        </p:spPr>
        <p:txBody>
          <a:bodyPr/>
          <a:lstStyle>
            <a:lvl1pPr marL="0" indent="0">
              <a:buFontTx/>
              <a:buNone/>
              <a:defRPr sz="1800" b="0" cap="all" baseline="0">
                <a:solidFill>
                  <a:srgbClr val="B1B3B3"/>
                </a:solidFill>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a:t>YOUR </a:t>
            </a:r>
            <a:r>
              <a:rPr lang="et-EE" dirty="0" err="1"/>
              <a:t>profession</a:t>
            </a:r>
            <a:endParaRPr lang="en-US" dirty="0"/>
          </a:p>
        </p:txBody>
      </p:sp>
      <p:sp>
        <p:nvSpPr>
          <p:cNvPr id="9" name="Picture Placeholder 15">
            <a:extLst>
              <a:ext uri="{FF2B5EF4-FFF2-40B4-BE49-F238E27FC236}">
                <a16:creationId xmlns:a16="http://schemas.microsoft.com/office/drawing/2014/main" id="{58E1C34A-6EC6-4BCF-BEAC-BE1AAFCC3023}"/>
              </a:ext>
            </a:extLst>
          </p:cNvPr>
          <p:cNvSpPr>
            <a:spLocks noGrp="1"/>
          </p:cNvSpPr>
          <p:nvPr>
            <p:ph type="pic" sz="quarter" idx="13"/>
          </p:nvPr>
        </p:nvSpPr>
        <p:spPr>
          <a:xfrm>
            <a:off x="2438400" y="4806225"/>
            <a:ext cx="1371600" cy="1365975"/>
          </a:xfrm>
        </p:spPr>
        <p:txBody>
          <a:bodyPr/>
          <a:lstStyle>
            <a:lvl1pPr marL="0" indent="0">
              <a:buNone/>
              <a:defRPr sz="1600"/>
            </a:lvl1pPr>
          </a:lstStyle>
          <a:p>
            <a:endParaRPr lang="en-US" dirty="0"/>
          </a:p>
        </p:txBody>
      </p:sp>
      <p:sp>
        <p:nvSpPr>
          <p:cNvPr id="10" name="Slide Number Placeholder 5">
            <a:extLst>
              <a:ext uri="{FF2B5EF4-FFF2-40B4-BE49-F238E27FC236}">
                <a16:creationId xmlns:a16="http://schemas.microsoft.com/office/drawing/2014/main" id="{9B2E460E-E06F-4758-B53F-7F3D23D193E2}"/>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pic>
        <p:nvPicPr>
          <p:cNvPr id="11" name="Graphic 10">
            <a:extLst>
              <a:ext uri="{FF2B5EF4-FFF2-40B4-BE49-F238E27FC236}">
                <a16:creationId xmlns:a16="http://schemas.microsoft.com/office/drawing/2014/main" id="{8D99B437-8886-493D-816D-595C5C245396}"/>
              </a:ext>
            </a:extLst>
          </p:cNvPr>
          <p:cNvPicPr>
            <a:picLocks noChangeAspect="1"/>
          </p:cNvPicPr>
          <p:nvPr userDrawn="1"/>
        </p:nvPicPr>
        <p:blipFill>
          <a:blip r:embed="rId3" cstate="print">
            <a:extLst>
              <a:ext uri="{96DAC541-7B7A-43D3-8B79-37D633B846F1}">
                <asvg:svgBlip xmlns:asvg="http://schemas.microsoft.com/office/drawing/2016/SVG/main" r:embed="rId4"/>
              </a:ext>
            </a:extLst>
          </a:blip>
          <a:stretch>
            <a:fillRect/>
          </a:stretch>
        </p:blipFill>
        <p:spPr>
          <a:xfrm>
            <a:off x="432000" y="360001"/>
            <a:ext cx="3240000" cy="439760"/>
          </a:xfrm>
          <a:prstGeom prst="rect">
            <a:avLst/>
          </a:prstGeom>
        </p:spPr>
      </p:pic>
    </p:spTree>
    <p:extLst>
      <p:ext uri="{BB962C8B-B14F-4D97-AF65-F5344CB8AC3E}">
        <p14:creationId xmlns:p14="http://schemas.microsoft.com/office/powerpoint/2010/main" val="2367357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UT19_Section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4038599" y="847725"/>
            <a:ext cx="7543801" cy="2870199"/>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4038599" y="3810000"/>
            <a:ext cx="7543802" cy="2362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Slide Number Placeholder 5">
            <a:extLst>
              <a:ext uri="{FF2B5EF4-FFF2-40B4-BE49-F238E27FC236}">
                <a16:creationId xmlns:a16="http://schemas.microsoft.com/office/drawing/2014/main" id="{3AA916E9-F087-4FBE-94E2-5BBEA79EEA73}"/>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pic>
        <p:nvPicPr>
          <p:cNvPr id="6" name="Graphic 5">
            <a:extLst>
              <a:ext uri="{FF2B5EF4-FFF2-40B4-BE49-F238E27FC236}">
                <a16:creationId xmlns:a16="http://schemas.microsoft.com/office/drawing/2014/main" id="{9A08E4F0-8FD4-431E-B5E0-F7173E3460A7}"/>
              </a:ext>
            </a:extLst>
          </p:cNvPr>
          <p:cNvPicPr>
            <a:picLocks noChangeAspect="1"/>
          </p:cNvPicPr>
          <p:nvPr userDrawn="1"/>
        </p:nvPicPr>
        <p:blipFill>
          <a:blip r:embed="rId2" cstate="print">
            <a:extLst>
              <a:ext uri="{96DAC541-7B7A-43D3-8B79-37D633B846F1}">
                <asvg:svgBlip xmlns:asvg="http://schemas.microsoft.com/office/drawing/2016/SVG/main" r:embed="rId3"/>
              </a:ext>
            </a:extLst>
          </a:blip>
          <a:stretch>
            <a:fillRect/>
          </a:stretch>
        </p:blipFill>
        <p:spPr>
          <a:xfrm>
            <a:off x="432000" y="360000"/>
            <a:ext cx="3240000" cy="439760"/>
          </a:xfrm>
          <a:prstGeom prst="rect">
            <a:avLst/>
          </a:prstGeom>
        </p:spPr>
      </p:pic>
    </p:spTree>
    <p:extLst>
      <p:ext uri="{BB962C8B-B14F-4D97-AF65-F5344CB8AC3E}">
        <p14:creationId xmlns:p14="http://schemas.microsoft.com/office/powerpoint/2010/main" val="2321185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Rektangel 4"/>
          <p:cNvSpPr/>
          <p:nvPr userDrawn="1"/>
        </p:nvSpPr>
        <p:spPr>
          <a:xfrm>
            <a:off x="3" y="0"/>
            <a:ext cx="12192000" cy="6858000"/>
          </a:xfrm>
          <a:prstGeom prst="rect">
            <a:avLst/>
          </a:prstGeom>
          <a:gradFill>
            <a:gsLst>
              <a:gs pos="54000">
                <a:schemeClr val="bg1"/>
              </a:gs>
              <a:gs pos="100000">
                <a:schemeClr val="accent1">
                  <a:tint val="50000"/>
                  <a:shade val="100000"/>
                  <a:satMod val="350000"/>
                  <a:alpha val="54000"/>
                </a:schemeClr>
              </a:gs>
            </a:gsLst>
            <a:lin ang="33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noProof="0"/>
          </a:p>
        </p:txBody>
      </p:sp>
      <p:sp>
        <p:nvSpPr>
          <p:cNvPr id="2" name="Plassholder for dato 1"/>
          <p:cNvSpPr>
            <a:spLocks noGrp="1"/>
          </p:cNvSpPr>
          <p:nvPr>
            <p:ph type="dt" sz="half" idx="10"/>
          </p:nvPr>
        </p:nvSpPr>
        <p:spPr/>
        <p:txBody>
          <a:bodyPr/>
          <a:lstStyle/>
          <a:p>
            <a:endParaRPr lang="en-US" noProof="0"/>
          </a:p>
        </p:txBody>
      </p:sp>
      <p:sp>
        <p:nvSpPr>
          <p:cNvPr id="3" name="Plassholder for bunntekst 2"/>
          <p:cNvSpPr>
            <a:spLocks noGrp="1"/>
          </p:cNvSpPr>
          <p:nvPr>
            <p:ph type="ftr" sz="quarter" idx="11"/>
          </p:nvPr>
        </p:nvSpPr>
        <p:spPr/>
        <p:txBody>
          <a:bodyPr/>
          <a:lstStyle/>
          <a:p>
            <a:endParaRPr lang="en-US" noProof="0"/>
          </a:p>
        </p:txBody>
      </p:sp>
      <p:sp>
        <p:nvSpPr>
          <p:cNvPr id="4" name="Plassholder for lysbildenummer 3"/>
          <p:cNvSpPr>
            <a:spLocks noGrp="1"/>
          </p:cNvSpPr>
          <p:nvPr>
            <p:ph type="sldNum" sz="quarter" idx="12"/>
          </p:nvPr>
        </p:nvSpPr>
        <p:spPr/>
        <p:txBody>
          <a:bodyPr/>
          <a:lstStyle/>
          <a:p>
            <a:fld id="{48967F36-0B61-F749-ACDB-F36D75792314}" type="slidenum">
              <a:rPr lang="en-US" noProof="0" smtClean="0"/>
              <a:pPr/>
              <a:t>‹#›</a:t>
            </a:fld>
            <a:endParaRPr lang="en-US" noProof="0"/>
          </a:p>
        </p:txBody>
      </p:sp>
    </p:spTree>
    <p:extLst>
      <p:ext uri="{BB962C8B-B14F-4D97-AF65-F5344CB8AC3E}">
        <p14:creationId xmlns:p14="http://schemas.microsoft.com/office/powerpoint/2010/main" val="42524898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UT19_Sectionhead Blue">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7425B13-F752-4C96-BCD7-740C4722B9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4039200" y="847725"/>
            <a:ext cx="7479901" cy="2870199"/>
          </a:xfrm>
        </p:spPr>
        <p:txBody>
          <a:bodyPr anchor="b"/>
          <a:lstStyle>
            <a:lvl1pPr algn="l">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4039200" y="3810000"/>
            <a:ext cx="7479902" cy="2362200"/>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76DEA9CA-D5C2-41E8-AC9B-30436F4418BC}"/>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pic>
        <p:nvPicPr>
          <p:cNvPr id="7" name="Graphic 6">
            <a:extLst>
              <a:ext uri="{FF2B5EF4-FFF2-40B4-BE49-F238E27FC236}">
                <a16:creationId xmlns:a16="http://schemas.microsoft.com/office/drawing/2014/main" id="{652B689A-9D75-4C3A-B151-1732DBF8A4C5}"/>
              </a:ext>
            </a:extLst>
          </p:cNvPr>
          <p:cNvPicPr>
            <a:picLocks noChangeAspect="1"/>
          </p:cNvPicPr>
          <p:nvPr userDrawn="1"/>
        </p:nvPicPr>
        <p:blipFill>
          <a:blip r:embed="rId3" cstate="print">
            <a:extLst>
              <a:ext uri="{96DAC541-7B7A-43D3-8B79-37D633B846F1}">
                <asvg:svgBlip xmlns:asvg="http://schemas.microsoft.com/office/drawing/2016/SVG/main" r:embed="rId4"/>
              </a:ext>
            </a:extLst>
          </a:blip>
          <a:stretch>
            <a:fillRect/>
          </a:stretch>
        </p:blipFill>
        <p:spPr>
          <a:xfrm>
            <a:off x="432000" y="360000"/>
            <a:ext cx="3240000" cy="439760"/>
          </a:xfrm>
          <a:prstGeom prst="rect">
            <a:avLst/>
          </a:prstGeom>
        </p:spPr>
      </p:pic>
    </p:spTree>
    <p:extLst>
      <p:ext uri="{BB962C8B-B14F-4D97-AF65-F5344CB8AC3E}">
        <p14:creationId xmlns:p14="http://schemas.microsoft.com/office/powerpoint/2010/main" val="7041899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UT19_Imag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0917C-B12D-46C7-B6BB-0C34E7D65CC1}"/>
              </a:ext>
            </a:extLst>
          </p:cNvPr>
          <p:cNvSpPr>
            <a:spLocks noGrp="1"/>
          </p:cNvSpPr>
          <p:nvPr>
            <p:ph type="title"/>
          </p:nvPr>
        </p:nvSpPr>
        <p:spPr>
          <a:xfrm>
            <a:off x="4038600" y="365125"/>
            <a:ext cx="7543800" cy="1325563"/>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4038600" y="1828800"/>
            <a:ext cx="7543800" cy="4343400"/>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5F9D15BD-9655-41C0-BC62-AA861D9BDDF8}"/>
              </a:ext>
            </a:extLst>
          </p:cNvPr>
          <p:cNvSpPr>
            <a:spLocks noGrp="1"/>
          </p:cNvSpPr>
          <p:nvPr>
            <p:ph type="pic" sz="quarter" idx="11"/>
          </p:nvPr>
        </p:nvSpPr>
        <p:spPr>
          <a:xfrm>
            <a:off x="0" y="0"/>
            <a:ext cx="3810000" cy="6858000"/>
          </a:xfrm>
        </p:spPr>
        <p:txBody>
          <a:bodyPr/>
          <a:lstStyle>
            <a:lvl1pPr marL="0" indent="0">
              <a:buNone/>
              <a:defRPr/>
            </a:lvl1pPr>
          </a:lstStyle>
          <a:p>
            <a:endParaRPr lang="en-US" dirty="0"/>
          </a:p>
        </p:txBody>
      </p:sp>
      <p:sp>
        <p:nvSpPr>
          <p:cNvPr id="5" name="Slide Number Placeholder 5">
            <a:extLst>
              <a:ext uri="{FF2B5EF4-FFF2-40B4-BE49-F238E27FC236}">
                <a16:creationId xmlns:a16="http://schemas.microsoft.com/office/drawing/2014/main" id="{607F442F-6A44-4B33-8CF9-CAAB41F3F40E}"/>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24328046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UT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0917C-B12D-46C7-B6BB-0C34E7D65CC1}"/>
              </a:ext>
            </a:extLst>
          </p:cNvPr>
          <p:cNvSpPr>
            <a:spLocks noGrp="1"/>
          </p:cNvSpPr>
          <p:nvPr>
            <p:ph type="title"/>
          </p:nvPr>
        </p:nvSpPr>
        <p:spPr>
          <a:xfrm>
            <a:off x="609600" y="381000"/>
            <a:ext cx="10972800" cy="685800"/>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609600" y="1219200"/>
            <a:ext cx="10972800" cy="4953000"/>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607F442F-6A44-4B33-8CF9-CAAB41F3F40E}"/>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26651213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UT19_List and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F9D15BD-9655-41C0-BC62-AA861D9BDDF8}"/>
              </a:ext>
            </a:extLst>
          </p:cNvPr>
          <p:cNvSpPr>
            <a:spLocks noGrp="1"/>
          </p:cNvSpPr>
          <p:nvPr>
            <p:ph type="pic" sz="quarter" idx="11"/>
          </p:nvPr>
        </p:nvSpPr>
        <p:spPr>
          <a:xfrm>
            <a:off x="4038600" y="0"/>
            <a:ext cx="8153400" cy="6858000"/>
          </a:xfrm>
        </p:spPr>
        <p:txBody>
          <a:bodyPr/>
          <a:lstStyle>
            <a:lvl1pPr marL="0" indent="0">
              <a:buNone/>
              <a:defRPr/>
            </a:lvl1pPr>
          </a:lstStyle>
          <a:p>
            <a:endParaRPr lang="en-US" dirty="0"/>
          </a:p>
        </p:txBody>
      </p:sp>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304154" y="685800"/>
            <a:ext cx="3277246" cy="5486400"/>
          </a:xfrm>
        </p:spPr>
        <p:txBody>
          <a:bodyPr/>
          <a:lstStyle>
            <a:lvl1pPr marL="457200" indent="-457200">
              <a:buFont typeface="Arial" panose="020B0604020202020204" pitchFamily="34" charset="0"/>
              <a:buChar char="•"/>
              <a:defRPr>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5FE5A424-D7E1-468C-8698-15E31BEDD42D}"/>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9550937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UT19_Europ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304154" y="685800"/>
            <a:ext cx="5791846" cy="5486400"/>
          </a:xfrm>
        </p:spPr>
        <p:txBody>
          <a:bodyPr/>
          <a:lstStyle>
            <a:lvl1pPr marL="457200" indent="-457200">
              <a:buFont typeface="Arial" panose="020B0604020202020204" pitchFamily="34" charset="0"/>
              <a:buChar char="•"/>
              <a:defRPr>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71F7E232-B65B-4C66-B30C-FF8BF4461D26}"/>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16779282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UT19_Estoni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304154" y="685800"/>
            <a:ext cx="3276000" cy="5486400"/>
          </a:xfrm>
        </p:spPr>
        <p:txBody>
          <a:bodyPr/>
          <a:lstStyle>
            <a:lvl1pPr marL="457200" indent="-457200">
              <a:buFont typeface="Arial" panose="020B0604020202020204" pitchFamily="34" charset="0"/>
              <a:buChar char="•"/>
              <a:defRPr>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01652932-D49F-4984-8868-A024D281D091}"/>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10722239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UT19_Estonia_v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304154" y="685800"/>
            <a:ext cx="5106046" cy="5486400"/>
          </a:xfrm>
        </p:spPr>
        <p:txBody>
          <a:bodyPr/>
          <a:lstStyle>
            <a:lvl1pPr marL="457200" indent="-457200">
              <a:buFont typeface="Arial" panose="020B0604020202020204" pitchFamily="34" charset="0"/>
              <a:buChar char="•"/>
              <a:defRPr>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01652932-D49F-4984-8868-A024D281D091}"/>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22980568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UT19_Logo, Title and Content">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3274C6-6DEF-4034-9153-8BD150C350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20917C-B12D-46C7-B6BB-0C34E7D65CC1}"/>
              </a:ext>
            </a:extLst>
          </p:cNvPr>
          <p:cNvSpPr>
            <a:spLocks noGrp="1"/>
          </p:cNvSpPr>
          <p:nvPr>
            <p:ph type="title"/>
          </p:nvPr>
        </p:nvSpPr>
        <p:spPr>
          <a:xfrm>
            <a:off x="4038600" y="365125"/>
            <a:ext cx="7543800" cy="1325563"/>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4038600" y="1828800"/>
            <a:ext cx="7543800" cy="4343400"/>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E6A6F4B8-096A-4247-9A01-EA890DCAADF5}"/>
              </a:ext>
            </a:extLst>
          </p:cNvPr>
          <p:cNvSpPr>
            <a:spLocks noGrp="1"/>
          </p:cNvSpPr>
          <p:nvPr>
            <p:ph type="pic" sz="quarter" idx="11"/>
          </p:nvPr>
        </p:nvSpPr>
        <p:spPr bwMode="auto">
          <a:xfrm>
            <a:off x="-3111" y="2169735"/>
            <a:ext cx="3203511" cy="4687597"/>
          </a:xfrm>
          <a:custGeom>
            <a:avLst/>
            <a:gdLst>
              <a:gd name="connsiteX0" fmla="*/ 0 w 5943600"/>
              <a:gd name="connsiteY0" fmla="*/ 5486400 h 5486400"/>
              <a:gd name="connsiteX1" fmla="*/ 1371600 w 5943600"/>
              <a:gd name="connsiteY1" fmla="*/ 0 h 5486400"/>
              <a:gd name="connsiteX2" fmla="*/ 5943600 w 5943600"/>
              <a:gd name="connsiteY2" fmla="*/ 0 h 5486400"/>
              <a:gd name="connsiteX3" fmla="*/ 4572000 w 5943600"/>
              <a:gd name="connsiteY3" fmla="*/ 5486400 h 5486400"/>
              <a:gd name="connsiteX4" fmla="*/ 0 w 5943600"/>
              <a:gd name="connsiteY4" fmla="*/ 5486400 h 5486400"/>
              <a:gd name="connsiteX0" fmla="*/ 1383632 w 7327232"/>
              <a:gd name="connsiteY0" fmla="*/ 5486400 h 5486400"/>
              <a:gd name="connsiteX1" fmla="*/ 0 w 7327232"/>
              <a:gd name="connsiteY1" fmla="*/ 733926 h 5486400"/>
              <a:gd name="connsiteX2" fmla="*/ 7327232 w 7327232"/>
              <a:gd name="connsiteY2" fmla="*/ 0 h 5486400"/>
              <a:gd name="connsiteX3" fmla="*/ 5955632 w 7327232"/>
              <a:gd name="connsiteY3" fmla="*/ 5486400 h 5486400"/>
              <a:gd name="connsiteX4" fmla="*/ 1383632 w 7327232"/>
              <a:gd name="connsiteY4" fmla="*/ 5486400 h 5486400"/>
              <a:gd name="connsiteX0" fmla="*/ 12032 w 7327232"/>
              <a:gd name="connsiteY0" fmla="*/ 5498432 h 5498432"/>
              <a:gd name="connsiteX1" fmla="*/ 0 w 7327232"/>
              <a:gd name="connsiteY1" fmla="*/ 733926 h 5498432"/>
              <a:gd name="connsiteX2" fmla="*/ 7327232 w 7327232"/>
              <a:gd name="connsiteY2" fmla="*/ 0 h 5498432"/>
              <a:gd name="connsiteX3" fmla="*/ 5955632 w 7327232"/>
              <a:gd name="connsiteY3" fmla="*/ 5486400 h 5498432"/>
              <a:gd name="connsiteX4" fmla="*/ 12032 w 7327232"/>
              <a:gd name="connsiteY4" fmla="*/ 5498432 h 5498432"/>
              <a:gd name="connsiteX0" fmla="*/ 12032 w 5955632"/>
              <a:gd name="connsiteY0" fmla="*/ 4764506 h 4764506"/>
              <a:gd name="connsiteX1" fmla="*/ 0 w 5955632"/>
              <a:gd name="connsiteY1" fmla="*/ 0 h 4764506"/>
              <a:gd name="connsiteX2" fmla="*/ 3212432 w 5955632"/>
              <a:gd name="connsiteY2" fmla="*/ 1888958 h 4764506"/>
              <a:gd name="connsiteX3" fmla="*/ 5955632 w 5955632"/>
              <a:gd name="connsiteY3" fmla="*/ 4752474 h 4764506"/>
              <a:gd name="connsiteX4" fmla="*/ 12032 w 5955632"/>
              <a:gd name="connsiteY4" fmla="*/ 4764506 h 4764506"/>
              <a:gd name="connsiteX0" fmla="*/ 1158 w 5944758"/>
              <a:gd name="connsiteY0" fmla="*/ 4704348 h 4704348"/>
              <a:gd name="connsiteX1" fmla="*/ 1158 w 5944758"/>
              <a:gd name="connsiteY1" fmla="*/ 0 h 4704348"/>
              <a:gd name="connsiteX2" fmla="*/ 3201558 w 5944758"/>
              <a:gd name="connsiteY2" fmla="*/ 1828800 h 4704348"/>
              <a:gd name="connsiteX3" fmla="*/ 5944758 w 5944758"/>
              <a:gd name="connsiteY3" fmla="*/ 4692316 h 4704348"/>
              <a:gd name="connsiteX4" fmla="*/ 1158 w 5944758"/>
              <a:gd name="connsiteY4" fmla="*/ 4704348 h 4704348"/>
              <a:gd name="connsiteX0" fmla="*/ 1158 w 3201558"/>
              <a:gd name="connsiteY0" fmla="*/ 4704348 h 4728410"/>
              <a:gd name="connsiteX1" fmla="*/ 1158 w 3201558"/>
              <a:gd name="connsiteY1" fmla="*/ 0 h 4728410"/>
              <a:gd name="connsiteX2" fmla="*/ 3201558 w 3201558"/>
              <a:gd name="connsiteY2" fmla="*/ 1828800 h 4728410"/>
              <a:gd name="connsiteX3" fmla="*/ 1529169 w 3201558"/>
              <a:gd name="connsiteY3" fmla="*/ 4728410 h 4728410"/>
              <a:gd name="connsiteX4" fmla="*/ 1158 w 3201558"/>
              <a:gd name="connsiteY4" fmla="*/ 4704348 h 4728410"/>
              <a:gd name="connsiteX0" fmla="*/ 1158 w 3201558"/>
              <a:gd name="connsiteY0" fmla="*/ 4704348 h 4728410"/>
              <a:gd name="connsiteX1" fmla="*/ 1158 w 3201558"/>
              <a:gd name="connsiteY1" fmla="*/ 0 h 4728410"/>
              <a:gd name="connsiteX2" fmla="*/ 3201558 w 3201558"/>
              <a:gd name="connsiteY2" fmla="*/ 1852863 h 4728410"/>
              <a:gd name="connsiteX3" fmla="*/ 1529169 w 3201558"/>
              <a:gd name="connsiteY3" fmla="*/ 4728410 h 4728410"/>
              <a:gd name="connsiteX4" fmla="*/ 1158 w 3201558"/>
              <a:gd name="connsiteY4" fmla="*/ 4704348 h 4728410"/>
              <a:gd name="connsiteX0" fmla="*/ 12032 w 3212432"/>
              <a:gd name="connsiteY0" fmla="*/ 4740442 h 4764504"/>
              <a:gd name="connsiteX1" fmla="*/ 0 w 3212432"/>
              <a:gd name="connsiteY1" fmla="*/ 0 h 4764504"/>
              <a:gd name="connsiteX2" fmla="*/ 3212432 w 3212432"/>
              <a:gd name="connsiteY2" fmla="*/ 1888957 h 4764504"/>
              <a:gd name="connsiteX3" fmla="*/ 1540043 w 3212432"/>
              <a:gd name="connsiteY3" fmla="*/ 4764504 h 4764504"/>
              <a:gd name="connsiteX4" fmla="*/ 12032 w 3212432"/>
              <a:gd name="connsiteY4" fmla="*/ 4740442 h 4764504"/>
              <a:gd name="connsiteX0" fmla="*/ 3111 w 3203511"/>
              <a:gd name="connsiteY0" fmla="*/ 4700297 h 4724359"/>
              <a:gd name="connsiteX1" fmla="*/ 0 w 3203511"/>
              <a:gd name="connsiteY1" fmla="*/ 0 h 4724359"/>
              <a:gd name="connsiteX2" fmla="*/ 3203511 w 3203511"/>
              <a:gd name="connsiteY2" fmla="*/ 1848812 h 4724359"/>
              <a:gd name="connsiteX3" fmla="*/ 1531122 w 3203511"/>
              <a:gd name="connsiteY3" fmla="*/ 4724359 h 4724359"/>
              <a:gd name="connsiteX4" fmla="*/ 3111 w 3203511"/>
              <a:gd name="connsiteY4" fmla="*/ 4700297 h 4724359"/>
              <a:gd name="connsiteX0" fmla="*/ 9461 w 3203511"/>
              <a:gd name="connsiteY0" fmla="*/ 4700297 h 4724359"/>
              <a:gd name="connsiteX1" fmla="*/ 0 w 3203511"/>
              <a:gd name="connsiteY1" fmla="*/ 0 h 4724359"/>
              <a:gd name="connsiteX2" fmla="*/ 3203511 w 3203511"/>
              <a:gd name="connsiteY2" fmla="*/ 1848812 h 4724359"/>
              <a:gd name="connsiteX3" fmla="*/ 1531122 w 3203511"/>
              <a:gd name="connsiteY3" fmla="*/ 4724359 h 4724359"/>
              <a:gd name="connsiteX4" fmla="*/ 9461 w 3203511"/>
              <a:gd name="connsiteY4" fmla="*/ 4700297 h 4724359"/>
              <a:gd name="connsiteX0" fmla="*/ 9461 w 3203511"/>
              <a:gd name="connsiteY0" fmla="*/ 4700297 h 4700297"/>
              <a:gd name="connsiteX1" fmla="*/ 0 w 3203511"/>
              <a:gd name="connsiteY1" fmla="*/ 0 h 4700297"/>
              <a:gd name="connsiteX2" fmla="*/ 3203511 w 3203511"/>
              <a:gd name="connsiteY2" fmla="*/ 1848812 h 4700297"/>
              <a:gd name="connsiteX3" fmla="*/ 1553982 w 3203511"/>
              <a:gd name="connsiteY3" fmla="*/ 4686259 h 4700297"/>
              <a:gd name="connsiteX4" fmla="*/ 9461 w 3203511"/>
              <a:gd name="connsiteY4" fmla="*/ 4700297 h 4700297"/>
              <a:gd name="connsiteX0" fmla="*/ 4381 w 3203511"/>
              <a:gd name="connsiteY0" fmla="*/ 4687597 h 4687597"/>
              <a:gd name="connsiteX1" fmla="*/ 0 w 3203511"/>
              <a:gd name="connsiteY1" fmla="*/ 0 h 4687597"/>
              <a:gd name="connsiteX2" fmla="*/ 3203511 w 3203511"/>
              <a:gd name="connsiteY2" fmla="*/ 1848812 h 4687597"/>
              <a:gd name="connsiteX3" fmla="*/ 1553982 w 3203511"/>
              <a:gd name="connsiteY3" fmla="*/ 4686259 h 4687597"/>
              <a:gd name="connsiteX4" fmla="*/ 4381 w 3203511"/>
              <a:gd name="connsiteY4" fmla="*/ 4687597 h 4687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11" h="4687597">
                <a:moveTo>
                  <a:pt x="4381" y="4687597"/>
                </a:moveTo>
                <a:cubicBezTo>
                  <a:pt x="370" y="3099428"/>
                  <a:pt x="4011" y="1588169"/>
                  <a:pt x="0" y="0"/>
                </a:cubicBezTo>
                <a:lnTo>
                  <a:pt x="3203511" y="1848812"/>
                </a:lnTo>
                <a:lnTo>
                  <a:pt x="1553982" y="4686259"/>
                </a:lnTo>
                <a:lnTo>
                  <a:pt x="4381" y="4687597"/>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 name="Slide Number Placeholder 5">
            <a:extLst>
              <a:ext uri="{FF2B5EF4-FFF2-40B4-BE49-F238E27FC236}">
                <a16:creationId xmlns:a16="http://schemas.microsoft.com/office/drawing/2014/main" id="{2A6ADEAE-AF39-4D6C-A4BC-5EE14E027CC7}"/>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pic>
        <p:nvPicPr>
          <p:cNvPr id="8" name="Graphic 7">
            <a:extLst>
              <a:ext uri="{FF2B5EF4-FFF2-40B4-BE49-F238E27FC236}">
                <a16:creationId xmlns:a16="http://schemas.microsoft.com/office/drawing/2014/main" id="{E92E3809-E520-4AAD-BCF6-17A9D915476C}"/>
              </a:ext>
            </a:extLst>
          </p:cNvPr>
          <p:cNvPicPr>
            <a:picLocks noChangeAspect="1"/>
          </p:cNvPicPr>
          <p:nvPr userDrawn="1"/>
        </p:nvPicPr>
        <p:blipFill>
          <a:blip r:embed="rId3" cstate="print">
            <a:extLst>
              <a:ext uri="{96DAC541-7B7A-43D3-8B79-37D633B846F1}">
                <asvg:svgBlip xmlns:asvg="http://schemas.microsoft.com/office/drawing/2016/SVG/main" r:embed="rId4"/>
              </a:ext>
            </a:extLst>
          </a:blip>
          <a:stretch>
            <a:fillRect/>
          </a:stretch>
        </p:blipFill>
        <p:spPr>
          <a:xfrm>
            <a:off x="432000" y="360000"/>
            <a:ext cx="3240000" cy="439760"/>
          </a:xfrm>
          <a:prstGeom prst="rect">
            <a:avLst/>
          </a:prstGeom>
        </p:spPr>
      </p:pic>
    </p:spTree>
    <p:extLst>
      <p:ext uri="{BB962C8B-B14F-4D97-AF65-F5344CB8AC3E}">
        <p14:creationId xmlns:p14="http://schemas.microsoft.com/office/powerpoint/2010/main" val="2540419971"/>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UT19_Text on Image">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C793CB-F237-45BF-8F67-B555E6BD8042}"/>
              </a:ext>
            </a:extLst>
          </p:cNvPr>
          <p:cNvSpPr>
            <a:spLocks noGrp="1"/>
          </p:cNvSpPr>
          <p:nvPr>
            <p:ph type="body" idx="1"/>
          </p:nvPr>
        </p:nvSpPr>
        <p:spPr>
          <a:xfrm>
            <a:off x="609600" y="4800600"/>
            <a:ext cx="6858000" cy="1600200"/>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Picture Placeholder 3">
            <a:extLst>
              <a:ext uri="{FF2B5EF4-FFF2-40B4-BE49-F238E27FC236}">
                <a16:creationId xmlns:a16="http://schemas.microsoft.com/office/drawing/2014/main" id="{97076630-4D03-480B-AB4E-CAE8943BA3E2}"/>
              </a:ext>
            </a:extLst>
          </p:cNvPr>
          <p:cNvSpPr>
            <a:spLocks noGrp="1"/>
          </p:cNvSpPr>
          <p:nvPr>
            <p:ph type="pic" sz="quarter" idx="11"/>
          </p:nvPr>
        </p:nvSpPr>
        <p:spPr bwMode="auto">
          <a:xfrm>
            <a:off x="0" y="-6116"/>
            <a:ext cx="12204467" cy="6868301"/>
          </a:xfrm>
          <a:custGeom>
            <a:avLst/>
            <a:gdLst>
              <a:gd name="connsiteX0" fmla="*/ 0 w 5943600"/>
              <a:gd name="connsiteY0" fmla="*/ 5486400 h 5486400"/>
              <a:gd name="connsiteX1" fmla="*/ 1371600 w 5943600"/>
              <a:gd name="connsiteY1" fmla="*/ 0 h 5486400"/>
              <a:gd name="connsiteX2" fmla="*/ 5943600 w 5943600"/>
              <a:gd name="connsiteY2" fmla="*/ 0 h 5486400"/>
              <a:gd name="connsiteX3" fmla="*/ 4572000 w 5943600"/>
              <a:gd name="connsiteY3" fmla="*/ 5486400 h 5486400"/>
              <a:gd name="connsiteX4" fmla="*/ 0 w 5943600"/>
              <a:gd name="connsiteY4" fmla="*/ 5486400 h 5486400"/>
              <a:gd name="connsiteX0" fmla="*/ 1383632 w 7327232"/>
              <a:gd name="connsiteY0" fmla="*/ 5486400 h 5486400"/>
              <a:gd name="connsiteX1" fmla="*/ 0 w 7327232"/>
              <a:gd name="connsiteY1" fmla="*/ 733926 h 5486400"/>
              <a:gd name="connsiteX2" fmla="*/ 7327232 w 7327232"/>
              <a:gd name="connsiteY2" fmla="*/ 0 h 5486400"/>
              <a:gd name="connsiteX3" fmla="*/ 5955632 w 7327232"/>
              <a:gd name="connsiteY3" fmla="*/ 5486400 h 5486400"/>
              <a:gd name="connsiteX4" fmla="*/ 1383632 w 7327232"/>
              <a:gd name="connsiteY4" fmla="*/ 5486400 h 5486400"/>
              <a:gd name="connsiteX0" fmla="*/ 12032 w 7327232"/>
              <a:gd name="connsiteY0" fmla="*/ 5498432 h 5498432"/>
              <a:gd name="connsiteX1" fmla="*/ 0 w 7327232"/>
              <a:gd name="connsiteY1" fmla="*/ 733926 h 5498432"/>
              <a:gd name="connsiteX2" fmla="*/ 7327232 w 7327232"/>
              <a:gd name="connsiteY2" fmla="*/ 0 h 5498432"/>
              <a:gd name="connsiteX3" fmla="*/ 5955632 w 7327232"/>
              <a:gd name="connsiteY3" fmla="*/ 5486400 h 5498432"/>
              <a:gd name="connsiteX4" fmla="*/ 12032 w 7327232"/>
              <a:gd name="connsiteY4" fmla="*/ 5498432 h 5498432"/>
              <a:gd name="connsiteX0" fmla="*/ 12032 w 5955632"/>
              <a:gd name="connsiteY0" fmla="*/ 4764506 h 4764506"/>
              <a:gd name="connsiteX1" fmla="*/ 0 w 5955632"/>
              <a:gd name="connsiteY1" fmla="*/ 0 h 4764506"/>
              <a:gd name="connsiteX2" fmla="*/ 3212432 w 5955632"/>
              <a:gd name="connsiteY2" fmla="*/ 1888958 h 4764506"/>
              <a:gd name="connsiteX3" fmla="*/ 5955632 w 5955632"/>
              <a:gd name="connsiteY3" fmla="*/ 4752474 h 4764506"/>
              <a:gd name="connsiteX4" fmla="*/ 12032 w 5955632"/>
              <a:gd name="connsiteY4" fmla="*/ 4764506 h 4764506"/>
              <a:gd name="connsiteX0" fmla="*/ 1158 w 5944758"/>
              <a:gd name="connsiteY0" fmla="*/ 4704348 h 4704348"/>
              <a:gd name="connsiteX1" fmla="*/ 1158 w 5944758"/>
              <a:gd name="connsiteY1" fmla="*/ 0 h 4704348"/>
              <a:gd name="connsiteX2" fmla="*/ 3201558 w 5944758"/>
              <a:gd name="connsiteY2" fmla="*/ 1828800 h 4704348"/>
              <a:gd name="connsiteX3" fmla="*/ 5944758 w 5944758"/>
              <a:gd name="connsiteY3" fmla="*/ 4692316 h 4704348"/>
              <a:gd name="connsiteX4" fmla="*/ 1158 w 5944758"/>
              <a:gd name="connsiteY4" fmla="*/ 4704348 h 4704348"/>
              <a:gd name="connsiteX0" fmla="*/ 1158 w 3201558"/>
              <a:gd name="connsiteY0" fmla="*/ 4704348 h 4728410"/>
              <a:gd name="connsiteX1" fmla="*/ 1158 w 3201558"/>
              <a:gd name="connsiteY1" fmla="*/ 0 h 4728410"/>
              <a:gd name="connsiteX2" fmla="*/ 3201558 w 3201558"/>
              <a:gd name="connsiteY2" fmla="*/ 1828800 h 4728410"/>
              <a:gd name="connsiteX3" fmla="*/ 1529169 w 3201558"/>
              <a:gd name="connsiteY3" fmla="*/ 4728410 h 4728410"/>
              <a:gd name="connsiteX4" fmla="*/ 1158 w 3201558"/>
              <a:gd name="connsiteY4" fmla="*/ 4704348 h 4728410"/>
              <a:gd name="connsiteX0" fmla="*/ 1158 w 3201558"/>
              <a:gd name="connsiteY0" fmla="*/ 4704348 h 4728410"/>
              <a:gd name="connsiteX1" fmla="*/ 1158 w 3201558"/>
              <a:gd name="connsiteY1" fmla="*/ 0 h 4728410"/>
              <a:gd name="connsiteX2" fmla="*/ 3201558 w 3201558"/>
              <a:gd name="connsiteY2" fmla="*/ 1852863 h 4728410"/>
              <a:gd name="connsiteX3" fmla="*/ 1529169 w 3201558"/>
              <a:gd name="connsiteY3" fmla="*/ 4728410 h 4728410"/>
              <a:gd name="connsiteX4" fmla="*/ 1158 w 3201558"/>
              <a:gd name="connsiteY4" fmla="*/ 4704348 h 4728410"/>
              <a:gd name="connsiteX0" fmla="*/ 12032 w 3212432"/>
              <a:gd name="connsiteY0" fmla="*/ 4740442 h 4764504"/>
              <a:gd name="connsiteX1" fmla="*/ 0 w 3212432"/>
              <a:gd name="connsiteY1" fmla="*/ 0 h 4764504"/>
              <a:gd name="connsiteX2" fmla="*/ 3212432 w 3212432"/>
              <a:gd name="connsiteY2" fmla="*/ 1888957 h 4764504"/>
              <a:gd name="connsiteX3" fmla="*/ 1540043 w 3212432"/>
              <a:gd name="connsiteY3" fmla="*/ 4764504 h 4764504"/>
              <a:gd name="connsiteX4" fmla="*/ 12032 w 3212432"/>
              <a:gd name="connsiteY4" fmla="*/ 4740442 h 4764504"/>
              <a:gd name="connsiteX0" fmla="*/ 3111 w 3203511"/>
              <a:gd name="connsiteY0" fmla="*/ 4700297 h 4724359"/>
              <a:gd name="connsiteX1" fmla="*/ 0 w 3203511"/>
              <a:gd name="connsiteY1" fmla="*/ 0 h 4724359"/>
              <a:gd name="connsiteX2" fmla="*/ 3203511 w 3203511"/>
              <a:gd name="connsiteY2" fmla="*/ 1848812 h 4724359"/>
              <a:gd name="connsiteX3" fmla="*/ 1531122 w 3203511"/>
              <a:gd name="connsiteY3" fmla="*/ 4724359 h 4724359"/>
              <a:gd name="connsiteX4" fmla="*/ 3111 w 3203511"/>
              <a:gd name="connsiteY4" fmla="*/ 4700297 h 4724359"/>
              <a:gd name="connsiteX0" fmla="*/ 9461 w 3203511"/>
              <a:gd name="connsiteY0" fmla="*/ 4700297 h 4724359"/>
              <a:gd name="connsiteX1" fmla="*/ 0 w 3203511"/>
              <a:gd name="connsiteY1" fmla="*/ 0 h 4724359"/>
              <a:gd name="connsiteX2" fmla="*/ 3203511 w 3203511"/>
              <a:gd name="connsiteY2" fmla="*/ 1848812 h 4724359"/>
              <a:gd name="connsiteX3" fmla="*/ 1531122 w 3203511"/>
              <a:gd name="connsiteY3" fmla="*/ 4724359 h 4724359"/>
              <a:gd name="connsiteX4" fmla="*/ 9461 w 3203511"/>
              <a:gd name="connsiteY4" fmla="*/ 4700297 h 4724359"/>
              <a:gd name="connsiteX0" fmla="*/ 9461 w 3203511"/>
              <a:gd name="connsiteY0" fmla="*/ 4700297 h 4700297"/>
              <a:gd name="connsiteX1" fmla="*/ 0 w 3203511"/>
              <a:gd name="connsiteY1" fmla="*/ 0 h 4700297"/>
              <a:gd name="connsiteX2" fmla="*/ 3203511 w 3203511"/>
              <a:gd name="connsiteY2" fmla="*/ 1848812 h 4700297"/>
              <a:gd name="connsiteX3" fmla="*/ 1553982 w 3203511"/>
              <a:gd name="connsiteY3" fmla="*/ 4686259 h 4700297"/>
              <a:gd name="connsiteX4" fmla="*/ 9461 w 3203511"/>
              <a:gd name="connsiteY4" fmla="*/ 4700297 h 4700297"/>
              <a:gd name="connsiteX0" fmla="*/ 4381 w 3203511"/>
              <a:gd name="connsiteY0" fmla="*/ 4687597 h 4687597"/>
              <a:gd name="connsiteX1" fmla="*/ 0 w 3203511"/>
              <a:gd name="connsiteY1" fmla="*/ 0 h 4687597"/>
              <a:gd name="connsiteX2" fmla="*/ 3203511 w 3203511"/>
              <a:gd name="connsiteY2" fmla="*/ 1848812 h 4687597"/>
              <a:gd name="connsiteX3" fmla="*/ 1553982 w 3203511"/>
              <a:gd name="connsiteY3" fmla="*/ 4686259 h 4687597"/>
              <a:gd name="connsiteX4" fmla="*/ 4381 w 3203511"/>
              <a:gd name="connsiteY4" fmla="*/ 4687597 h 4687597"/>
              <a:gd name="connsiteX0" fmla="*/ 4381 w 12203820"/>
              <a:gd name="connsiteY0" fmla="*/ 4693711 h 4693711"/>
              <a:gd name="connsiteX1" fmla="*/ 0 w 12203820"/>
              <a:gd name="connsiteY1" fmla="*/ 6114 h 4693711"/>
              <a:gd name="connsiteX2" fmla="*/ 12203820 w 12203820"/>
              <a:gd name="connsiteY2" fmla="*/ 0 h 4693711"/>
              <a:gd name="connsiteX3" fmla="*/ 1553982 w 12203820"/>
              <a:gd name="connsiteY3" fmla="*/ 4692373 h 4693711"/>
              <a:gd name="connsiteX4" fmla="*/ 4381 w 12203820"/>
              <a:gd name="connsiteY4" fmla="*/ 4693711 h 4693711"/>
              <a:gd name="connsiteX0" fmla="*/ 4381 w 12213274"/>
              <a:gd name="connsiteY0" fmla="*/ 4693711 h 6860807"/>
              <a:gd name="connsiteX1" fmla="*/ 0 w 12213274"/>
              <a:gd name="connsiteY1" fmla="*/ 6114 h 6860807"/>
              <a:gd name="connsiteX2" fmla="*/ 12203820 w 12213274"/>
              <a:gd name="connsiteY2" fmla="*/ 0 h 6860807"/>
              <a:gd name="connsiteX3" fmla="*/ 12213274 w 12213274"/>
              <a:gd name="connsiteY3" fmla="*/ 6860807 h 6860807"/>
              <a:gd name="connsiteX4" fmla="*/ 4381 w 12213274"/>
              <a:gd name="connsiteY4" fmla="*/ 4693711 h 6860807"/>
              <a:gd name="connsiteX0" fmla="*/ 4381 w 12213274"/>
              <a:gd name="connsiteY0" fmla="*/ 4693711 h 7224963"/>
              <a:gd name="connsiteX1" fmla="*/ 0 w 12213274"/>
              <a:gd name="connsiteY1" fmla="*/ 6114 h 7224963"/>
              <a:gd name="connsiteX2" fmla="*/ 12203820 w 12213274"/>
              <a:gd name="connsiteY2" fmla="*/ 0 h 7224963"/>
              <a:gd name="connsiteX3" fmla="*/ 12213274 w 12213274"/>
              <a:gd name="connsiteY3" fmla="*/ 6860807 h 7224963"/>
              <a:gd name="connsiteX4" fmla="*/ 9444445 w 12213274"/>
              <a:gd name="connsiteY4" fmla="*/ 7203748 h 7224963"/>
              <a:gd name="connsiteX5" fmla="*/ 4381 w 12213274"/>
              <a:gd name="connsiteY5" fmla="*/ 4693711 h 7224963"/>
              <a:gd name="connsiteX0" fmla="*/ 4381 w 12213274"/>
              <a:gd name="connsiteY0" fmla="*/ 4693711 h 7207198"/>
              <a:gd name="connsiteX1" fmla="*/ 0 w 12213274"/>
              <a:gd name="connsiteY1" fmla="*/ 6114 h 7207198"/>
              <a:gd name="connsiteX2" fmla="*/ 12203820 w 12213274"/>
              <a:gd name="connsiteY2" fmla="*/ 0 h 7207198"/>
              <a:gd name="connsiteX3" fmla="*/ 12213274 w 12213274"/>
              <a:gd name="connsiteY3" fmla="*/ 6860807 h 7207198"/>
              <a:gd name="connsiteX4" fmla="*/ 9444445 w 12213274"/>
              <a:gd name="connsiteY4" fmla="*/ 7203748 h 7207198"/>
              <a:gd name="connsiteX5" fmla="*/ 4381 w 12213274"/>
              <a:gd name="connsiteY5" fmla="*/ 4693711 h 7207198"/>
              <a:gd name="connsiteX0" fmla="*/ 4381 w 12213274"/>
              <a:gd name="connsiteY0" fmla="*/ 4693711 h 6885393"/>
              <a:gd name="connsiteX1" fmla="*/ 0 w 12213274"/>
              <a:gd name="connsiteY1" fmla="*/ 6114 h 6885393"/>
              <a:gd name="connsiteX2" fmla="*/ 12203820 w 12213274"/>
              <a:gd name="connsiteY2" fmla="*/ 0 h 6885393"/>
              <a:gd name="connsiteX3" fmla="*/ 12213274 w 12213274"/>
              <a:gd name="connsiteY3" fmla="*/ 6860807 h 6885393"/>
              <a:gd name="connsiteX4" fmla="*/ 9679576 w 12213274"/>
              <a:gd name="connsiteY4" fmla="*/ 6877176 h 6885393"/>
              <a:gd name="connsiteX5" fmla="*/ 4381 w 12213274"/>
              <a:gd name="connsiteY5" fmla="*/ 4693711 h 6885393"/>
              <a:gd name="connsiteX0" fmla="*/ 4381 w 12213274"/>
              <a:gd name="connsiteY0" fmla="*/ 4693711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4381 w 12213274"/>
              <a:gd name="connsiteY5" fmla="*/ 4693711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4381 w 12213274"/>
              <a:gd name="connsiteY5" fmla="*/ 2642843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58399 w 12213274"/>
              <a:gd name="connsiteY5" fmla="*/ 5348824 h 6901759"/>
              <a:gd name="connsiteX6" fmla="*/ 4381 w 12213274"/>
              <a:gd name="connsiteY6" fmla="*/ 2642843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58399 w 12213274"/>
              <a:gd name="connsiteY5" fmla="*/ 5348824 h 6901759"/>
              <a:gd name="connsiteX6" fmla="*/ 4381 w 12213274"/>
              <a:gd name="connsiteY6" fmla="*/ 2642843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58399 w 12213274"/>
              <a:gd name="connsiteY5" fmla="*/ 5348824 h 6901759"/>
              <a:gd name="connsiteX6" fmla="*/ 4381 w 12213274"/>
              <a:gd name="connsiteY6" fmla="*/ 2642843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71462 w 12213274"/>
              <a:gd name="connsiteY5" fmla="*/ 5388012 h 6901759"/>
              <a:gd name="connsiteX6" fmla="*/ 4381 w 12213274"/>
              <a:gd name="connsiteY6" fmla="*/ 2642843 h 6901759"/>
              <a:gd name="connsiteX0" fmla="*/ 4381 w 12213274"/>
              <a:gd name="connsiteY0" fmla="*/ 2668969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71462 w 12213274"/>
              <a:gd name="connsiteY5" fmla="*/ 5388012 h 6901759"/>
              <a:gd name="connsiteX6" fmla="*/ 4381 w 12213274"/>
              <a:gd name="connsiteY6" fmla="*/ 2668969 h 6901759"/>
              <a:gd name="connsiteX0" fmla="*/ 4381 w 12213274"/>
              <a:gd name="connsiteY0" fmla="*/ 2668969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84162 w 12213274"/>
              <a:gd name="connsiteY5" fmla="*/ 5375312 h 6901759"/>
              <a:gd name="connsiteX6" fmla="*/ 4381 w 12213274"/>
              <a:gd name="connsiteY6" fmla="*/ 2668969 h 6901759"/>
              <a:gd name="connsiteX0" fmla="*/ 4381 w 12213274"/>
              <a:gd name="connsiteY0" fmla="*/ 2668969 h 6884913"/>
              <a:gd name="connsiteX1" fmla="*/ 0 w 12213274"/>
              <a:gd name="connsiteY1" fmla="*/ 6114 h 6884913"/>
              <a:gd name="connsiteX2" fmla="*/ 12203820 w 12213274"/>
              <a:gd name="connsiteY2" fmla="*/ 0 h 6884913"/>
              <a:gd name="connsiteX3" fmla="*/ 12213274 w 12213274"/>
              <a:gd name="connsiteY3" fmla="*/ 6860807 h 6884913"/>
              <a:gd name="connsiteX4" fmla="*/ 9679576 w 12213274"/>
              <a:gd name="connsiteY4" fmla="*/ 6877176 h 6884913"/>
              <a:gd name="connsiteX5" fmla="*/ 10084162 w 12213274"/>
              <a:gd name="connsiteY5" fmla="*/ 5375312 h 6884913"/>
              <a:gd name="connsiteX6" fmla="*/ 4381 w 12213274"/>
              <a:gd name="connsiteY6" fmla="*/ 2668969 h 6884913"/>
              <a:gd name="connsiteX0" fmla="*/ 4381 w 12204467"/>
              <a:gd name="connsiteY0" fmla="*/ 2668969 h 6881968"/>
              <a:gd name="connsiteX1" fmla="*/ 0 w 12204467"/>
              <a:gd name="connsiteY1" fmla="*/ 6114 h 6881968"/>
              <a:gd name="connsiteX2" fmla="*/ 12203820 w 12204467"/>
              <a:gd name="connsiteY2" fmla="*/ 0 h 6881968"/>
              <a:gd name="connsiteX3" fmla="*/ 12200574 w 12204467"/>
              <a:gd name="connsiteY3" fmla="*/ 6848107 h 6881968"/>
              <a:gd name="connsiteX4" fmla="*/ 9679576 w 12204467"/>
              <a:gd name="connsiteY4" fmla="*/ 6877176 h 6881968"/>
              <a:gd name="connsiteX5" fmla="*/ 10084162 w 12204467"/>
              <a:gd name="connsiteY5" fmla="*/ 5375312 h 6881968"/>
              <a:gd name="connsiteX6" fmla="*/ 4381 w 12204467"/>
              <a:gd name="connsiteY6" fmla="*/ 2668969 h 6881968"/>
              <a:gd name="connsiteX0" fmla="*/ 4381 w 12204467"/>
              <a:gd name="connsiteY0" fmla="*/ 2668969 h 6868301"/>
              <a:gd name="connsiteX1" fmla="*/ 0 w 12204467"/>
              <a:gd name="connsiteY1" fmla="*/ 6114 h 6868301"/>
              <a:gd name="connsiteX2" fmla="*/ 12203820 w 12204467"/>
              <a:gd name="connsiteY2" fmla="*/ 0 h 6868301"/>
              <a:gd name="connsiteX3" fmla="*/ 12200574 w 12204467"/>
              <a:gd name="connsiteY3" fmla="*/ 6848107 h 6868301"/>
              <a:gd name="connsiteX4" fmla="*/ 9679576 w 12204467"/>
              <a:gd name="connsiteY4" fmla="*/ 6858126 h 6868301"/>
              <a:gd name="connsiteX5" fmla="*/ 10084162 w 12204467"/>
              <a:gd name="connsiteY5" fmla="*/ 5375312 h 6868301"/>
              <a:gd name="connsiteX6" fmla="*/ 4381 w 12204467"/>
              <a:gd name="connsiteY6" fmla="*/ 2668969 h 6868301"/>
              <a:gd name="connsiteX0" fmla="*/ 4381 w 12204467"/>
              <a:gd name="connsiteY0" fmla="*/ 2668969 h 6868301"/>
              <a:gd name="connsiteX1" fmla="*/ 0 w 12204467"/>
              <a:gd name="connsiteY1" fmla="*/ 6114 h 6868301"/>
              <a:gd name="connsiteX2" fmla="*/ 12203820 w 12204467"/>
              <a:gd name="connsiteY2" fmla="*/ 0 h 6868301"/>
              <a:gd name="connsiteX3" fmla="*/ 12200574 w 12204467"/>
              <a:gd name="connsiteY3" fmla="*/ 6848107 h 6868301"/>
              <a:gd name="connsiteX4" fmla="*/ 9679576 w 12204467"/>
              <a:gd name="connsiteY4" fmla="*/ 6858126 h 6868301"/>
              <a:gd name="connsiteX5" fmla="*/ 10084162 w 12204467"/>
              <a:gd name="connsiteY5" fmla="*/ 5375312 h 6868301"/>
              <a:gd name="connsiteX6" fmla="*/ 4381 w 12204467"/>
              <a:gd name="connsiteY6" fmla="*/ 2668969 h 686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467" h="6868301">
                <a:moveTo>
                  <a:pt x="4381" y="2668969"/>
                </a:moveTo>
                <a:cubicBezTo>
                  <a:pt x="370" y="1080800"/>
                  <a:pt x="4011" y="1594283"/>
                  <a:pt x="0" y="6114"/>
                </a:cubicBezTo>
                <a:lnTo>
                  <a:pt x="12203820" y="0"/>
                </a:lnTo>
                <a:cubicBezTo>
                  <a:pt x="12206971" y="2286936"/>
                  <a:pt x="12197423" y="4561171"/>
                  <a:pt x="12200574" y="6848107"/>
                </a:cubicBezTo>
                <a:cubicBezTo>
                  <a:pt x="12200739" y="6875336"/>
                  <a:pt x="9679048" y="6871175"/>
                  <a:pt x="9679576" y="6858126"/>
                </a:cubicBezTo>
                <a:cubicBezTo>
                  <a:pt x="10086883" y="5381479"/>
                  <a:pt x="10092870" y="5370957"/>
                  <a:pt x="10084162" y="5375312"/>
                </a:cubicBezTo>
                <a:lnTo>
                  <a:pt x="4381" y="266896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 name="Slide Number Placeholder 5">
            <a:extLst>
              <a:ext uri="{FF2B5EF4-FFF2-40B4-BE49-F238E27FC236}">
                <a16:creationId xmlns:a16="http://schemas.microsoft.com/office/drawing/2014/main" id="{1374452C-DBBF-4359-803E-2F40B78AD97B}"/>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32842841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UT19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9D480-F122-4955-9B52-236025FBE0D0}"/>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5530FBA-AA3D-43AC-89B6-682CCF13B599}"/>
              </a:ext>
            </a:extLst>
          </p:cNvPr>
          <p:cNvSpPr>
            <a:spLocks noGrp="1"/>
          </p:cNvSpPr>
          <p:nvPr>
            <p:ph sz="half" idx="1"/>
          </p:nvPr>
        </p:nvSpPr>
        <p:spPr>
          <a:xfrm>
            <a:off x="609600" y="1825625"/>
            <a:ext cx="5410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A2B9E6-A1AE-4A2C-AE29-BAD7B3139C8C}"/>
              </a:ext>
            </a:extLst>
          </p:cNvPr>
          <p:cNvSpPr>
            <a:spLocks noGrp="1"/>
          </p:cNvSpPr>
          <p:nvPr>
            <p:ph sz="half" idx="2"/>
          </p:nvPr>
        </p:nvSpPr>
        <p:spPr>
          <a:xfrm>
            <a:off x="6172200" y="1825625"/>
            <a:ext cx="5410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EDCA2C7C-6300-43A0-911F-AB2B01E44488}"/>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3985830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endParaRPr lang="en-US" noProof="0"/>
          </a:p>
        </p:txBody>
      </p:sp>
      <p:sp>
        <p:nvSpPr>
          <p:cNvPr id="4" name="Plassholder for bunntekst 3"/>
          <p:cNvSpPr>
            <a:spLocks noGrp="1"/>
          </p:cNvSpPr>
          <p:nvPr>
            <p:ph type="ftr" sz="quarter" idx="11"/>
          </p:nvPr>
        </p:nvSpPr>
        <p:spPr/>
        <p:txBody>
          <a:bodyPr/>
          <a:lstStyle/>
          <a:p>
            <a:endParaRPr lang="en-US" noProof="0"/>
          </a:p>
        </p:txBody>
      </p:sp>
      <p:sp>
        <p:nvSpPr>
          <p:cNvPr id="5" name="Plassholder for lysbildenummer 4"/>
          <p:cNvSpPr>
            <a:spLocks noGrp="1"/>
          </p:cNvSpPr>
          <p:nvPr>
            <p:ph type="sldNum" sz="quarter" idx="12"/>
          </p:nvPr>
        </p:nvSpPr>
        <p:spPr/>
        <p:txBody>
          <a:bodyPr/>
          <a:lstStyle/>
          <a:p>
            <a:fld id="{48967F36-0B61-F749-ACDB-F36D75792314}" type="slidenum">
              <a:rPr lang="en-US" noProof="0" smtClean="0"/>
              <a:pPr/>
              <a:t>‹#›</a:t>
            </a:fld>
            <a:endParaRPr lang="en-US" noProof="0"/>
          </a:p>
        </p:txBody>
      </p:sp>
      <p:sp>
        <p:nvSpPr>
          <p:cNvPr id="7" name="Rektangel 6"/>
          <p:cNvSpPr/>
          <p:nvPr userDrawn="1"/>
        </p:nvSpPr>
        <p:spPr>
          <a:xfrm>
            <a:off x="3" y="0"/>
            <a:ext cx="12192000" cy="6858000"/>
          </a:xfrm>
          <a:prstGeom prst="rect">
            <a:avLst/>
          </a:prstGeom>
          <a:gradFill flip="none" rotWithShape="1">
            <a:gsLst>
              <a:gs pos="100000">
                <a:schemeClr val="accent1"/>
              </a:gs>
              <a:gs pos="0">
                <a:schemeClr val="accent4">
                  <a:lumMod val="60000"/>
                  <a:lumOff val="40000"/>
                </a:schemeClr>
              </a:gs>
            </a:gsLst>
            <a:lin ang="13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noProof="0"/>
          </a:p>
        </p:txBody>
      </p:sp>
      <p:sp>
        <p:nvSpPr>
          <p:cNvPr id="9" name="Undertittel 2"/>
          <p:cNvSpPr>
            <a:spLocks noGrp="1"/>
          </p:cNvSpPr>
          <p:nvPr>
            <p:ph type="subTitle" idx="1"/>
          </p:nvPr>
        </p:nvSpPr>
        <p:spPr>
          <a:xfrm>
            <a:off x="925821" y="3666178"/>
            <a:ext cx="10351780" cy="1752600"/>
          </a:xfrm>
        </p:spPr>
        <p:txBody>
          <a:bodyPr/>
          <a:lstStyle>
            <a:lvl1pPr marL="0" indent="0" algn="l">
              <a:buNone/>
              <a:defRPr sz="14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cxnSp>
        <p:nvCxnSpPr>
          <p:cNvPr id="10" name="Rett linje 9"/>
          <p:cNvCxnSpPr/>
          <p:nvPr userDrawn="1"/>
        </p:nvCxnSpPr>
        <p:spPr>
          <a:xfrm flipV="1">
            <a:off x="2920080" y="3750274"/>
            <a:ext cx="9271923" cy="3107727"/>
          </a:xfrm>
          <a:prstGeom prst="line">
            <a:avLst/>
          </a:prstGeom>
          <a:ln w="25400" cap="flat" cmpd="sng" algn="ctr">
            <a:solidFill>
              <a:schemeClr val="accent4">
                <a:lumMod val="60000"/>
                <a:lumOff val="40000"/>
                <a:alpha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Rett linje 10"/>
          <p:cNvCxnSpPr/>
          <p:nvPr userDrawn="1"/>
        </p:nvCxnSpPr>
        <p:spPr>
          <a:xfrm rot="16200000" flipH="1">
            <a:off x="7138015" y="3355723"/>
            <a:ext cx="4297813" cy="2706740"/>
          </a:xfrm>
          <a:prstGeom prst="line">
            <a:avLst/>
          </a:prstGeom>
          <a:ln w="19050" cap="flat" cmpd="sng" algn="ctr">
            <a:solidFill>
              <a:schemeClr val="accent4">
                <a:lumMod val="60000"/>
                <a:lumOff val="40000"/>
                <a:alpha val="6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Rett linje 11"/>
          <p:cNvCxnSpPr/>
          <p:nvPr userDrawn="1"/>
        </p:nvCxnSpPr>
        <p:spPr>
          <a:xfrm>
            <a:off x="7160197" y="4006213"/>
            <a:ext cx="5031807" cy="1504193"/>
          </a:xfrm>
          <a:prstGeom prst="line">
            <a:avLst/>
          </a:prstGeom>
          <a:ln w="19050" cap="flat" cmpd="sng" algn="ctr">
            <a:solidFill>
              <a:schemeClr val="accent4">
                <a:lumMod val="60000"/>
                <a:lumOff val="40000"/>
                <a:alpha val="2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Rett linje 12"/>
          <p:cNvCxnSpPr/>
          <p:nvPr userDrawn="1"/>
        </p:nvCxnSpPr>
        <p:spPr>
          <a:xfrm rot="5400000">
            <a:off x="4059664" y="1682286"/>
            <a:ext cx="6858000" cy="3493429"/>
          </a:xfrm>
          <a:prstGeom prst="line">
            <a:avLst/>
          </a:prstGeom>
          <a:ln w="50800" cap="flat" cmpd="sng" algn="ctr">
            <a:solidFill>
              <a:srgbClr val="F1B52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Undertittel 2"/>
          <p:cNvSpPr txBox="1">
            <a:spLocks/>
          </p:cNvSpPr>
          <p:nvPr userDrawn="1"/>
        </p:nvSpPr>
        <p:spPr>
          <a:xfrm>
            <a:off x="941949" y="5870703"/>
            <a:ext cx="10351780" cy="374996"/>
          </a:xfrm>
          <a:prstGeom prst="rect">
            <a:avLst/>
          </a:prstGeom>
        </p:spPr>
        <p:txBody>
          <a:bodyPr vert="horz" lIns="91440" tIns="45720" rIns="91440" bIns="45720" rtlCol="0">
            <a:normAutofit/>
          </a:bodyPr>
          <a:lstStyle>
            <a:lvl1pPr marL="0" indent="0" algn="l">
              <a:buNone/>
              <a:defRPr sz="14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400" b="1" i="0" u="none" strike="noStrike" kern="1200" cap="none" spc="0" normalizeH="0" baseline="0" noProof="0">
                <a:ln>
                  <a:noFill/>
                </a:ln>
                <a:solidFill>
                  <a:srgbClr val="000000"/>
                </a:solidFill>
                <a:effectLst/>
                <a:uLnTx/>
                <a:uFillTx/>
                <a:latin typeface="Open Sans"/>
                <a:ea typeface="+mn-ea"/>
                <a:cs typeface="Open Sans"/>
              </a:rPr>
              <a:t>uit.no</a:t>
            </a:r>
          </a:p>
        </p:txBody>
      </p:sp>
      <p:pic>
        <p:nvPicPr>
          <p:cNvPr id="17" name="Bilde 16" descr="LogoNorsk.png"/>
          <p:cNvPicPr>
            <a:picLocks noChangeAspect="1"/>
          </p:cNvPicPr>
          <p:nvPr userDrawn="1"/>
        </p:nvPicPr>
        <p:blipFill>
          <a:blip r:embed="rId2"/>
          <a:stretch>
            <a:fillRect/>
          </a:stretch>
        </p:blipFill>
        <p:spPr>
          <a:xfrm>
            <a:off x="10849399" y="5990438"/>
            <a:ext cx="710340" cy="532755"/>
          </a:xfrm>
          <a:prstGeom prst="rect">
            <a:avLst/>
          </a:prstGeom>
        </p:spPr>
      </p:pic>
      <p:pic>
        <p:nvPicPr>
          <p:cNvPr id="18" name="Bilde 17" descr="UiT_Navn_en_blaa1.png"/>
          <p:cNvPicPr>
            <a:picLocks noChangeAspect="1"/>
          </p:cNvPicPr>
          <p:nvPr userDrawn="1"/>
        </p:nvPicPr>
        <p:blipFill>
          <a:blip r:embed="rId3"/>
          <a:stretch>
            <a:fillRect/>
          </a:stretch>
        </p:blipFill>
        <p:spPr>
          <a:xfrm>
            <a:off x="1" y="0"/>
            <a:ext cx="1813367" cy="2286710"/>
          </a:xfrm>
          <a:prstGeom prst="rect">
            <a:avLst/>
          </a:prstGeom>
        </p:spPr>
      </p:pic>
    </p:spTree>
    <p:extLst>
      <p:ext uri="{BB962C8B-B14F-4D97-AF65-F5344CB8AC3E}">
        <p14:creationId xmlns:p14="http://schemas.microsoft.com/office/powerpoint/2010/main" val="8293298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941C7-5902-4D75-A40E-9BA38149C8FE}"/>
              </a:ext>
            </a:extLst>
          </p:cNvPr>
          <p:cNvSpPr>
            <a:spLocks noGrp="1"/>
          </p:cNvSpPr>
          <p:nvPr>
            <p:ph type="title"/>
          </p:nvPr>
        </p:nvSpPr>
        <p:spPr>
          <a:xfrm>
            <a:off x="609600" y="2103437"/>
            <a:ext cx="10972800" cy="1325563"/>
          </a:xfrm>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19E6582D-1D00-43AE-9DF6-EBDF057D0923}"/>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pic>
        <p:nvPicPr>
          <p:cNvPr id="5" name="Graphic 4">
            <a:extLst>
              <a:ext uri="{FF2B5EF4-FFF2-40B4-BE49-F238E27FC236}">
                <a16:creationId xmlns:a16="http://schemas.microsoft.com/office/drawing/2014/main" id="{3E8C5731-8583-43BD-A5E4-1F1635B03112}"/>
              </a:ext>
            </a:extLst>
          </p:cNvPr>
          <p:cNvPicPr>
            <a:picLocks noChangeAspect="1"/>
          </p:cNvPicPr>
          <p:nvPr userDrawn="1"/>
        </p:nvPicPr>
        <p:blipFill>
          <a:blip r:embed="rId2" cstate="print">
            <a:extLst>
              <a:ext uri="{96DAC541-7B7A-43D3-8B79-37D633B846F1}">
                <asvg:svgBlip xmlns:asvg="http://schemas.microsoft.com/office/drawing/2016/SVG/main" r:embed="rId3"/>
              </a:ext>
            </a:extLst>
          </a:blip>
          <a:stretch>
            <a:fillRect/>
          </a:stretch>
        </p:blipFill>
        <p:spPr>
          <a:xfrm>
            <a:off x="432000" y="360000"/>
            <a:ext cx="3240000" cy="439760"/>
          </a:xfrm>
          <a:prstGeom prst="rect">
            <a:avLst/>
          </a:prstGeom>
        </p:spPr>
      </p:pic>
    </p:spTree>
    <p:extLst>
      <p:ext uri="{BB962C8B-B14F-4D97-AF65-F5344CB8AC3E}">
        <p14:creationId xmlns:p14="http://schemas.microsoft.com/office/powerpoint/2010/main" val="33029349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UT19_Coopera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304154" y="685800"/>
            <a:ext cx="3734446" cy="5486400"/>
          </a:xfrm>
        </p:spPr>
        <p:txBody>
          <a:bodyPr/>
          <a:lstStyle>
            <a:lvl1pPr marL="457200" indent="-457200">
              <a:buFont typeface="Arial" panose="020B0604020202020204" pitchFamily="34" charset="0"/>
              <a:buChar char="•"/>
              <a:defRPr>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81570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UT19_White_Logo on Big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B7FF3CF-7261-4C31-BA96-1D26E5283625}"/>
              </a:ext>
            </a:extLst>
          </p:cNvPr>
          <p:cNvSpPr>
            <a:spLocks noGrp="1"/>
          </p:cNvSpPr>
          <p:nvPr>
            <p:ph type="pic" sz="quarter" idx="10"/>
          </p:nvPr>
        </p:nvSpPr>
        <p:spPr>
          <a:xfrm>
            <a:off x="0" y="0"/>
            <a:ext cx="12192000" cy="6858000"/>
          </a:xfrm>
        </p:spPr>
        <p:txBody>
          <a:bodyPr/>
          <a:lstStyle/>
          <a:p>
            <a:endParaRPr lang="en-US"/>
          </a:p>
        </p:txBody>
      </p:sp>
      <p:pic>
        <p:nvPicPr>
          <p:cNvPr id="7" name="Picture 6">
            <a:hlinkClick r:id="rId2" action="ppaction://hlinkfile"/>
            <a:extLst>
              <a:ext uri="{FF2B5EF4-FFF2-40B4-BE49-F238E27FC236}">
                <a16:creationId xmlns:a16="http://schemas.microsoft.com/office/drawing/2014/main" id="{C60B0648-14A5-499B-87DB-94B43D3F76E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432000" y="360000"/>
            <a:ext cx="3238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B6A01F14-9E55-4FE2-9D20-7628D05FA07D}"/>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23390653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UT19_White_Logo on Media">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921B0BF1-218E-4EF1-B1B4-D0D814841655}"/>
              </a:ext>
            </a:extLst>
          </p:cNvPr>
          <p:cNvSpPr>
            <a:spLocks noGrp="1"/>
          </p:cNvSpPr>
          <p:nvPr>
            <p:ph type="media" sz="quarter" idx="10"/>
          </p:nvPr>
        </p:nvSpPr>
        <p:spPr>
          <a:xfrm>
            <a:off x="0" y="0"/>
            <a:ext cx="12192000" cy="6858000"/>
          </a:xfrm>
        </p:spPr>
        <p:txBody>
          <a:bodyPr/>
          <a:lstStyle/>
          <a:p>
            <a:endParaRPr lang="en-US"/>
          </a:p>
        </p:txBody>
      </p:sp>
      <p:pic>
        <p:nvPicPr>
          <p:cNvPr id="7" name="Picture 6">
            <a:hlinkClick r:id="rId2" action="ppaction://hlinkfile"/>
            <a:extLst>
              <a:ext uri="{FF2B5EF4-FFF2-40B4-BE49-F238E27FC236}">
                <a16:creationId xmlns:a16="http://schemas.microsoft.com/office/drawing/2014/main" id="{C60B0648-14A5-499B-87DB-94B43D3F76E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432000" y="360000"/>
            <a:ext cx="3238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B6A01F14-9E55-4FE2-9D20-7628D05FA07D}"/>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6475025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UT19_Thank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304154" y="1371600"/>
            <a:ext cx="3276000" cy="2743200"/>
          </a:xfrm>
        </p:spPr>
        <p:txBody>
          <a:bodyPr/>
          <a:lstStyle>
            <a:lvl1pPr marL="457200" indent="-457200">
              <a:buFont typeface="Arial" panose="020B0604020202020204" pitchFamily="34" charset="0"/>
              <a:buChar char="•"/>
              <a:defRPr>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A3B155C1-9AF9-4F62-88B2-05094D420177}"/>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pic>
        <p:nvPicPr>
          <p:cNvPr id="6" name="Graphic 5">
            <a:extLst>
              <a:ext uri="{FF2B5EF4-FFF2-40B4-BE49-F238E27FC236}">
                <a16:creationId xmlns:a16="http://schemas.microsoft.com/office/drawing/2014/main" id="{7F256633-C23F-472E-A91B-4D9A1DFA26B4}"/>
              </a:ext>
            </a:extLst>
          </p:cNvPr>
          <p:cNvPicPr>
            <a:picLocks noChangeAspect="1"/>
          </p:cNvPicPr>
          <p:nvPr userDrawn="1"/>
        </p:nvPicPr>
        <p:blipFill>
          <a:blip r:embed="rId3" cstate="print">
            <a:extLst>
              <a:ext uri="{96DAC541-7B7A-43D3-8B79-37D633B846F1}">
                <asvg:svgBlip xmlns:asvg="http://schemas.microsoft.com/office/drawing/2016/SVG/main" r:embed="rId4"/>
              </a:ext>
            </a:extLst>
          </a:blip>
          <a:stretch>
            <a:fillRect/>
          </a:stretch>
        </p:blipFill>
        <p:spPr>
          <a:xfrm>
            <a:off x="432000" y="360000"/>
            <a:ext cx="3240000" cy="439760"/>
          </a:xfrm>
          <a:prstGeom prst="rect">
            <a:avLst/>
          </a:prstGeom>
        </p:spPr>
      </p:pic>
    </p:spTree>
    <p:extLst>
      <p:ext uri="{BB962C8B-B14F-4D97-AF65-F5344CB8AC3E}">
        <p14:creationId xmlns:p14="http://schemas.microsoft.com/office/powerpoint/2010/main" val="3879622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om">
    <p:spTree>
      <p:nvGrpSpPr>
        <p:cNvPr id="1" name=""/>
        <p:cNvGrpSpPr/>
        <p:nvPr/>
      </p:nvGrpSpPr>
      <p:grpSpPr>
        <a:xfrm>
          <a:off x="0" y="0"/>
          <a:ext cx="0" cy="0"/>
          <a:chOff x="0" y="0"/>
          <a:chExt cx="0" cy="0"/>
        </a:xfrm>
      </p:grpSpPr>
      <p:pic>
        <p:nvPicPr>
          <p:cNvPr id="14" name="Bilde 13" descr="JCLOS stor.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19878" y="-13094"/>
            <a:ext cx="8130349" cy="6896750"/>
          </a:xfrm>
          <a:prstGeom prst="rect">
            <a:avLst/>
          </a:prstGeom>
        </p:spPr>
      </p:pic>
      <p:pic>
        <p:nvPicPr>
          <p:cNvPr id="15" name="Bilde 14" descr="PPT_org.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610" y="-27302"/>
            <a:ext cx="9368452" cy="6924058"/>
          </a:xfrm>
          <a:prstGeom prst="rect">
            <a:avLst/>
          </a:prstGeom>
        </p:spPr>
      </p:pic>
      <p:sp>
        <p:nvSpPr>
          <p:cNvPr id="8" name="Tittel 7"/>
          <p:cNvSpPr>
            <a:spLocks noGrp="1"/>
          </p:cNvSpPr>
          <p:nvPr>
            <p:ph type="ctrTitle"/>
          </p:nvPr>
        </p:nvSpPr>
        <p:spPr>
          <a:xfrm>
            <a:off x="914400" y="1910404"/>
            <a:ext cx="6579139" cy="1470025"/>
          </a:xfrm>
        </p:spPr>
        <p:txBody>
          <a:bodyPr>
            <a:normAutofit/>
          </a:bodyPr>
          <a:lstStyle/>
          <a:p>
            <a:r>
              <a:rPr lang="nn-NO" sz="2800" dirty="0"/>
              <a:t>Tittel her</a:t>
            </a:r>
          </a:p>
        </p:txBody>
      </p:sp>
      <p:sp>
        <p:nvSpPr>
          <p:cNvPr id="9" name="Undertittel 8"/>
          <p:cNvSpPr>
            <a:spLocks noGrp="1"/>
          </p:cNvSpPr>
          <p:nvPr>
            <p:ph type="subTitle" idx="1"/>
          </p:nvPr>
        </p:nvSpPr>
        <p:spPr>
          <a:xfrm>
            <a:off x="925821" y="3606172"/>
            <a:ext cx="6234376" cy="1752600"/>
          </a:xfrm>
        </p:spPr>
        <p:txBody>
          <a:bodyPr>
            <a:normAutofit/>
          </a:bodyPr>
          <a:lstStyle>
            <a:lvl1pPr marL="0" indent="0">
              <a:buFontTx/>
              <a:buNone/>
              <a:defRPr/>
            </a:lvl1pPr>
          </a:lstStyle>
          <a:p>
            <a:r>
              <a:rPr lang="nn-NO" sz="1600" dirty="0"/>
              <a:t>Undertittel her</a:t>
            </a:r>
          </a:p>
        </p:txBody>
      </p:sp>
      <p:cxnSp>
        <p:nvCxnSpPr>
          <p:cNvPr id="10" name="Rett linje 9"/>
          <p:cNvCxnSpPr/>
          <p:nvPr userDrawn="1"/>
        </p:nvCxnSpPr>
        <p:spPr>
          <a:xfrm>
            <a:off x="1054100" y="3490439"/>
            <a:ext cx="6106096"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B6E3CC86-717D-0D48-99B2-B879B72F90C8}"/>
              </a:ext>
            </a:extLst>
          </p:cNvPr>
          <p:cNvPicPr>
            <a:picLocks noChangeAspect="1"/>
          </p:cNvPicPr>
          <p:nvPr userDrawn="1"/>
        </p:nvPicPr>
        <p:blipFill>
          <a:blip r:embed="rId4"/>
          <a:stretch>
            <a:fillRect/>
          </a:stretch>
        </p:blipFill>
        <p:spPr>
          <a:xfrm>
            <a:off x="495005" y="366323"/>
            <a:ext cx="6665192" cy="507834"/>
          </a:xfrm>
          <a:prstGeom prst="rect">
            <a:avLst/>
          </a:prstGeom>
        </p:spPr>
      </p:pic>
      <p:pic>
        <p:nvPicPr>
          <p:cNvPr id="2" name="Picture 1">
            <a:extLst>
              <a:ext uri="{FF2B5EF4-FFF2-40B4-BE49-F238E27FC236}">
                <a16:creationId xmlns:a16="http://schemas.microsoft.com/office/drawing/2014/main" id="{E62597BD-0776-C549-949F-2A50E91395DD}"/>
              </a:ext>
            </a:extLst>
          </p:cNvPr>
          <p:cNvPicPr>
            <a:picLocks noChangeAspect="1"/>
          </p:cNvPicPr>
          <p:nvPr userDrawn="1"/>
        </p:nvPicPr>
        <p:blipFill>
          <a:blip r:embed="rId5"/>
          <a:stretch>
            <a:fillRect/>
          </a:stretch>
        </p:blipFill>
        <p:spPr>
          <a:xfrm>
            <a:off x="9587291" y="6063917"/>
            <a:ext cx="2352044" cy="546987"/>
          </a:xfrm>
          <a:prstGeom prst="rect">
            <a:avLst/>
          </a:prstGeom>
        </p:spPr>
      </p:pic>
    </p:spTree>
    <p:extLst>
      <p:ext uri="{BB962C8B-B14F-4D97-AF65-F5344CB8AC3E}">
        <p14:creationId xmlns:p14="http://schemas.microsoft.com/office/powerpoint/2010/main" val="3913908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T19_Start_01">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6096000" y="763200"/>
            <a:ext cx="5486400"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6095999" y="3243600"/>
            <a:ext cx="54864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Date Placeholder 3">
            <a:extLst>
              <a:ext uri="{FF2B5EF4-FFF2-40B4-BE49-F238E27FC236}">
                <a16:creationId xmlns:a16="http://schemas.microsoft.com/office/drawing/2014/main" id="{B4BA0464-189F-412C-B110-2A926862F978}"/>
              </a:ext>
            </a:extLst>
          </p:cNvPr>
          <p:cNvSpPr>
            <a:spLocks noGrp="1"/>
          </p:cNvSpPr>
          <p:nvPr>
            <p:ph type="dt" sz="half" idx="10"/>
          </p:nvPr>
        </p:nvSpPr>
        <p:spPr>
          <a:xfrm>
            <a:off x="6108914" y="6279424"/>
            <a:ext cx="2743200" cy="365125"/>
          </a:xfrm>
        </p:spPr>
        <p:txBody>
          <a:bodyPr/>
          <a:lstStyle>
            <a:lvl1pPr>
              <a:defRPr sz="1600">
                <a:solidFill>
                  <a:schemeClr val="accent1"/>
                </a:solidFill>
              </a:defRPr>
            </a:lvl1pPr>
          </a:lstStyle>
          <a:p>
            <a:pPr>
              <a:defRPr/>
            </a:pPr>
            <a:endParaRPr lang="en-US" dirty="0"/>
          </a:p>
        </p:txBody>
      </p:sp>
      <p:sp>
        <p:nvSpPr>
          <p:cNvPr id="13" name="Text Placeholder 12">
            <a:extLst>
              <a:ext uri="{FF2B5EF4-FFF2-40B4-BE49-F238E27FC236}">
                <a16:creationId xmlns:a16="http://schemas.microsoft.com/office/drawing/2014/main" id="{43F3314B-9362-4A27-934E-2CF2F3EEE076}"/>
              </a:ext>
            </a:extLst>
          </p:cNvPr>
          <p:cNvSpPr>
            <a:spLocks noGrp="1"/>
          </p:cNvSpPr>
          <p:nvPr>
            <p:ph type="body" sz="quarter" idx="11" hasCustomPrompt="1"/>
          </p:nvPr>
        </p:nvSpPr>
        <p:spPr>
          <a:xfrm>
            <a:off x="7727950" y="5029199"/>
            <a:ext cx="3854450" cy="365125"/>
          </a:xfrm>
        </p:spPr>
        <p:txBody>
          <a:bodyPr/>
          <a:lstStyle>
            <a:lvl1pPr marL="0" indent="0">
              <a:buFontTx/>
              <a:buNone/>
              <a:defRPr sz="2400" b="0">
                <a:latin typeface="+mj-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err="1"/>
              <a:t>Your</a:t>
            </a:r>
            <a:r>
              <a:rPr lang="et-EE" dirty="0"/>
              <a:t> </a:t>
            </a:r>
            <a:r>
              <a:rPr lang="et-EE" dirty="0" err="1"/>
              <a:t>Name</a:t>
            </a:r>
            <a:r>
              <a:rPr lang="et-EE" dirty="0"/>
              <a:t> </a:t>
            </a:r>
            <a:r>
              <a:rPr lang="et-EE" dirty="0" err="1"/>
              <a:t>here</a:t>
            </a:r>
            <a:endParaRPr lang="en-US" dirty="0"/>
          </a:p>
        </p:txBody>
      </p:sp>
      <p:sp>
        <p:nvSpPr>
          <p:cNvPr id="14" name="Text Placeholder 12">
            <a:extLst>
              <a:ext uri="{FF2B5EF4-FFF2-40B4-BE49-F238E27FC236}">
                <a16:creationId xmlns:a16="http://schemas.microsoft.com/office/drawing/2014/main" id="{CE299A46-8A25-4182-B9E3-BBD0007CABD3}"/>
              </a:ext>
            </a:extLst>
          </p:cNvPr>
          <p:cNvSpPr>
            <a:spLocks noGrp="1"/>
          </p:cNvSpPr>
          <p:nvPr>
            <p:ph type="body" sz="quarter" idx="12" hasCustomPrompt="1"/>
          </p:nvPr>
        </p:nvSpPr>
        <p:spPr>
          <a:xfrm>
            <a:off x="7727950" y="5507669"/>
            <a:ext cx="3854449" cy="664531"/>
          </a:xfrm>
        </p:spPr>
        <p:txBody>
          <a:bodyPr/>
          <a:lstStyle>
            <a:lvl1pPr marL="0" indent="0">
              <a:buFontTx/>
              <a:buNone/>
              <a:defRPr sz="1800" b="0" cap="all" baseline="0">
                <a:solidFill>
                  <a:srgbClr val="B1B3B3"/>
                </a:solidFill>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a:t>YOUR </a:t>
            </a:r>
            <a:r>
              <a:rPr lang="et-EE" dirty="0" err="1"/>
              <a:t>profession</a:t>
            </a:r>
            <a:endParaRPr lang="en-US" dirty="0"/>
          </a:p>
        </p:txBody>
      </p:sp>
      <p:sp>
        <p:nvSpPr>
          <p:cNvPr id="16" name="Picture Placeholder 15">
            <a:extLst>
              <a:ext uri="{FF2B5EF4-FFF2-40B4-BE49-F238E27FC236}">
                <a16:creationId xmlns:a16="http://schemas.microsoft.com/office/drawing/2014/main" id="{37BE9BE2-87D2-4607-9EF1-30AC02D90727}"/>
              </a:ext>
            </a:extLst>
          </p:cNvPr>
          <p:cNvSpPr>
            <a:spLocks noGrp="1"/>
          </p:cNvSpPr>
          <p:nvPr>
            <p:ph type="pic" sz="quarter" idx="13"/>
          </p:nvPr>
        </p:nvSpPr>
        <p:spPr>
          <a:xfrm>
            <a:off x="6096000" y="4806225"/>
            <a:ext cx="1371600" cy="1365975"/>
          </a:xfrm>
        </p:spPr>
        <p:txBody>
          <a:bodyPr/>
          <a:lstStyle>
            <a:lvl1pPr marL="0" indent="0">
              <a:buNone/>
              <a:defRPr sz="1600"/>
            </a:lvl1pPr>
          </a:lstStyle>
          <a:p>
            <a:endParaRPr lang="en-US" dirty="0"/>
          </a:p>
        </p:txBody>
      </p:sp>
      <p:sp>
        <p:nvSpPr>
          <p:cNvPr id="9" name="Slide Number Placeholder 5">
            <a:extLst>
              <a:ext uri="{FF2B5EF4-FFF2-40B4-BE49-F238E27FC236}">
                <a16:creationId xmlns:a16="http://schemas.microsoft.com/office/drawing/2014/main" id="{FB00FEA0-26F5-43E0-AE4F-2C013B1F67E8}"/>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pic>
        <p:nvPicPr>
          <p:cNvPr id="10" name="Graphic 9">
            <a:extLst>
              <a:ext uri="{FF2B5EF4-FFF2-40B4-BE49-F238E27FC236}">
                <a16:creationId xmlns:a16="http://schemas.microsoft.com/office/drawing/2014/main" id="{5145CDC8-4A79-4472-924B-DCC859171FBD}"/>
              </a:ext>
            </a:extLst>
          </p:cNvPr>
          <p:cNvPicPr>
            <a:picLocks noChangeAspect="1"/>
          </p:cNvPicPr>
          <p:nvPr userDrawn="1"/>
        </p:nvPicPr>
        <p:blipFill>
          <a:blip r:embed="rId3" cstate="print">
            <a:extLst>
              <a:ext uri="{96DAC541-7B7A-43D3-8B79-37D633B846F1}">
                <asvg:svgBlip xmlns:asvg="http://schemas.microsoft.com/office/drawing/2016/SVG/main" r:embed="rId4"/>
              </a:ext>
            </a:extLst>
          </a:blip>
          <a:stretch>
            <a:fillRect/>
          </a:stretch>
        </p:blipFill>
        <p:spPr>
          <a:xfrm>
            <a:off x="432000" y="360001"/>
            <a:ext cx="3240000" cy="439760"/>
          </a:xfrm>
          <a:prstGeom prst="rect">
            <a:avLst/>
          </a:prstGeom>
        </p:spPr>
      </p:pic>
    </p:spTree>
    <p:extLst>
      <p:ext uri="{BB962C8B-B14F-4D97-AF65-F5344CB8AC3E}">
        <p14:creationId xmlns:p14="http://schemas.microsoft.com/office/powerpoint/2010/main" val="895858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UT19_Start_01">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6096000" y="763200"/>
            <a:ext cx="5486400"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6095999" y="3243600"/>
            <a:ext cx="54864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Date Placeholder 3">
            <a:extLst>
              <a:ext uri="{FF2B5EF4-FFF2-40B4-BE49-F238E27FC236}">
                <a16:creationId xmlns:a16="http://schemas.microsoft.com/office/drawing/2014/main" id="{B4BA0464-189F-412C-B110-2A926862F978}"/>
              </a:ext>
            </a:extLst>
          </p:cNvPr>
          <p:cNvSpPr>
            <a:spLocks noGrp="1"/>
          </p:cNvSpPr>
          <p:nvPr>
            <p:ph type="dt" sz="half" idx="10"/>
          </p:nvPr>
        </p:nvSpPr>
        <p:spPr>
          <a:xfrm>
            <a:off x="6108914" y="6279424"/>
            <a:ext cx="2743200" cy="365125"/>
          </a:xfrm>
        </p:spPr>
        <p:txBody>
          <a:bodyPr/>
          <a:lstStyle>
            <a:lvl1pPr>
              <a:defRPr sz="1600">
                <a:solidFill>
                  <a:schemeClr val="accent1"/>
                </a:solidFill>
              </a:defRPr>
            </a:lvl1pPr>
          </a:lstStyle>
          <a:p>
            <a:pPr>
              <a:defRPr/>
            </a:pPr>
            <a:endParaRPr lang="en-US" dirty="0"/>
          </a:p>
        </p:txBody>
      </p:sp>
      <p:sp>
        <p:nvSpPr>
          <p:cNvPr id="13" name="Text Placeholder 12">
            <a:extLst>
              <a:ext uri="{FF2B5EF4-FFF2-40B4-BE49-F238E27FC236}">
                <a16:creationId xmlns:a16="http://schemas.microsoft.com/office/drawing/2014/main" id="{43F3314B-9362-4A27-934E-2CF2F3EEE076}"/>
              </a:ext>
            </a:extLst>
          </p:cNvPr>
          <p:cNvSpPr>
            <a:spLocks noGrp="1"/>
          </p:cNvSpPr>
          <p:nvPr>
            <p:ph type="body" sz="quarter" idx="11" hasCustomPrompt="1"/>
          </p:nvPr>
        </p:nvSpPr>
        <p:spPr>
          <a:xfrm>
            <a:off x="7727950" y="5029199"/>
            <a:ext cx="3854450" cy="365125"/>
          </a:xfrm>
        </p:spPr>
        <p:txBody>
          <a:bodyPr/>
          <a:lstStyle>
            <a:lvl1pPr marL="0" indent="0">
              <a:buFontTx/>
              <a:buNone/>
              <a:defRPr sz="2400" b="0">
                <a:latin typeface="+mj-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err="1"/>
              <a:t>Your</a:t>
            </a:r>
            <a:r>
              <a:rPr lang="et-EE" dirty="0"/>
              <a:t> </a:t>
            </a:r>
            <a:r>
              <a:rPr lang="et-EE" dirty="0" err="1"/>
              <a:t>Name</a:t>
            </a:r>
            <a:r>
              <a:rPr lang="et-EE" dirty="0"/>
              <a:t> </a:t>
            </a:r>
            <a:r>
              <a:rPr lang="et-EE" dirty="0" err="1"/>
              <a:t>here</a:t>
            </a:r>
            <a:endParaRPr lang="en-US" dirty="0"/>
          </a:p>
        </p:txBody>
      </p:sp>
      <p:sp>
        <p:nvSpPr>
          <p:cNvPr id="14" name="Text Placeholder 12">
            <a:extLst>
              <a:ext uri="{FF2B5EF4-FFF2-40B4-BE49-F238E27FC236}">
                <a16:creationId xmlns:a16="http://schemas.microsoft.com/office/drawing/2014/main" id="{CE299A46-8A25-4182-B9E3-BBD0007CABD3}"/>
              </a:ext>
            </a:extLst>
          </p:cNvPr>
          <p:cNvSpPr>
            <a:spLocks noGrp="1"/>
          </p:cNvSpPr>
          <p:nvPr>
            <p:ph type="body" sz="quarter" idx="12" hasCustomPrompt="1"/>
          </p:nvPr>
        </p:nvSpPr>
        <p:spPr>
          <a:xfrm>
            <a:off x="7727950" y="5507669"/>
            <a:ext cx="3854449" cy="664531"/>
          </a:xfrm>
        </p:spPr>
        <p:txBody>
          <a:bodyPr/>
          <a:lstStyle>
            <a:lvl1pPr marL="0" indent="0">
              <a:buFontTx/>
              <a:buNone/>
              <a:defRPr sz="1800" b="0" cap="all" baseline="0">
                <a:solidFill>
                  <a:srgbClr val="B1B3B3"/>
                </a:solidFill>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a:t>YOUR </a:t>
            </a:r>
            <a:r>
              <a:rPr lang="et-EE" dirty="0" err="1"/>
              <a:t>profession</a:t>
            </a:r>
            <a:endParaRPr lang="en-US" dirty="0"/>
          </a:p>
        </p:txBody>
      </p:sp>
      <p:sp>
        <p:nvSpPr>
          <p:cNvPr id="16" name="Picture Placeholder 15">
            <a:extLst>
              <a:ext uri="{FF2B5EF4-FFF2-40B4-BE49-F238E27FC236}">
                <a16:creationId xmlns:a16="http://schemas.microsoft.com/office/drawing/2014/main" id="{37BE9BE2-87D2-4607-9EF1-30AC02D90727}"/>
              </a:ext>
            </a:extLst>
          </p:cNvPr>
          <p:cNvSpPr>
            <a:spLocks noGrp="1"/>
          </p:cNvSpPr>
          <p:nvPr>
            <p:ph type="pic" sz="quarter" idx="13"/>
          </p:nvPr>
        </p:nvSpPr>
        <p:spPr>
          <a:xfrm>
            <a:off x="6096000" y="4806225"/>
            <a:ext cx="1371600" cy="1365975"/>
          </a:xfrm>
        </p:spPr>
        <p:txBody>
          <a:bodyPr/>
          <a:lstStyle>
            <a:lvl1pPr marL="0" indent="0">
              <a:buNone/>
              <a:defRPr sz="1600"/>
            </a:lvl1pPr>
          </a:lstStyle>
          <a:p>
            <a:endParaRPr lang="en-US" dirty="0"/>
          </a:p>
        </p:txBody>
      </p:sp>
      <p:sp>
        <p:nvSpPr>
          <p:cNvPr id="9" name="Slide Number Placeholder 5">
            <a:extLst>
              <a:ext uri="{FF2B5EF4-FFF2-40B4-BE49-F238E27FC236}">
                <a16:creationId xmlns:a16="http://schemas.microsoft.com/office/drawing/2014/main" id="{FB00FEA0-26F5-43E0-AE4F-2C013B1F67E8}"/>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pic>
        <p:nvPicPr>
          <p:cNvPr id="10" name="Graphic 9">
            <a:extLst>
              <a:ext uri="{FF2B5EF4-FFF2-40B4-BE49-F238E27FC236}">
                <a16:creationId xmlns:a16="http://schemas.microsoft.com/office/drawing/2014/main" id="{5145CDC8-4A79-4472-924B-DCC859171FBD}"/>
              </a:ext>
            </a:extLst>
          </p:cNvPr>
          <p:cNvPicPr>
            <a:picLocks noChangeAspect="1"/>
          </p:cNvPicPr>
          <p:nvPr userDrawn="1"/>
        </p:nvPicPr>
        <p:blipFill>
          <a:blip r:embed="rId3" cstate="print">
            <a:extLst>
              <a:ext uri="{96DAC541-7B7A-43D3-8B79-37D633B846F1}">
                <asvg:svgBlip xmlns:asvg="http://schemas.microsoft.com/office/drawing/2016/SVG/main" r:embed="rId4"/>
              </a:ext>
            </a:extLst>
          </a:blip>
          <a:stretch>
            <a:fillRect/>
          </a:stretch>
        </p:blipFill>
        <p:spPr>
          <a:xfrm>
            <a:off x="432000" y="360001"/>
            <a:ext cx="3240000" cy="439760"/>
          </a:xfrm>
          <a:prstGeom prst="rect">
            <a:avLst/>
          </a:prstGeom>
        </p:spPr>
      </p:pic>
    </p:spTree>
    <p:extLst>
      <p:ext uri="{BB962C8B-B14F-4D97-AF65-F5344CB8AC3E}">
        <p14:creationId xmlns:p14="http://schemas.microsoft.com/office/powerpoint/2010/main" val="3633528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ktangel 7"/>
          <p:cNvSpPr/>
          <p:nvPr/>
        </p:nvSpPr>
        <p:spPr>
          <a:xfrm>
            <a:off x="0" y="0"/>
            <a:ext cx="12192000" cy="6858000"/>
          </a:xfrm>
          <a:prstGeom prst="rect">
            <a:avLst/>
          </a:prstGeom>
          <a:gradFill>
            <a:gsLst>
              <a:gs pos="54000">
                <a:schemeClr val="bg1"/>
              </a:gs>
              <a:gs pos="100000">
                <a:schemeClr val="accent1">
                  <a:tint val="50000"/>
                  <a:shade val="100000"/>
                  <a:satMod val="350000"/>
                  <a:alpha val="54000"/>
                </a:schemeClr>
              </a:gs>
            </a:gsLst>
            <a:lin ang="33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n-NO" sz="1800">
              <a:latin typeface="Arial" pitchFamily="34" charset="0"/>
              <a:cs typeface="Arial" pitchFamily="34" charset="0"/>
            </a:endParaRPr>
          </a:p>
        </p:txBody>
      </p:sp>
      <p:sp>
        <p:nvSpPr>
          <p:cNvPr id="2" name="Plassholder for tittel 1"/>
          <p:cNvSpPr>
            <a:spLocks noGrp="1"/>
          </p:cNvSpPr>
          <p:nvPr>
            <p:ph type="title"/>
          </p:nvPr>
        </p:nvSpPr>
        <p:spPr>
          <a:xfrm>
            <a:off x="893731" y="300207"/>
            <a:ext cx="10506821" cy="1216926"/>
          </a:xfrm>
          <a:prstGeom prst="rect">
            <a:avLst/>
          </a:prstGeom>
        </p:spPr>
        <p:txBody>
          <a:bodyPr vert="horz" lIns="91440" tIns="45720" rIns="91440" bIns="45720" rtlCol="0" anchor="b">
            <a:normAutofit/>
          </a:bodyPr>
          <a:lstStyle/>
          <a:p>
            <a:r>
              <a:rPr lang="nb-NO" dirty="0"/>
              <a:t>Klikk for å redigere tittelstil</a:t>
            </a:r>
            <a:endParaRPr lang="nn-NO" dirty="0"/>
          </a:p>
        </p:txBody>
      </p:sp>
      <p:sp>
        <p:nvSpPr>
          <p:cNvPr id="3" name="Plassholder for tekst 2"/>
          <p:cNvSpPr>
            <a:spLocks noGrp="1"/>
          </p:cNvSpPr>
          <p:nvPr>
            <p:ph type="body" idx="1"/>
          </p:nvPr>
        </p:nvSpPr>
        <p:spPr>
          <a:xfrm>
            <a:off x="893731" y="1751183"/>
            <a:ext cx="10518109" cy="4374980"/>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nn-NO" dirty="0"/>
          </a:p>
        </p:txBody>
      </p:sp>
      <p:sp>
        <p:nvSpPr>
          <p:cNvPr id="4" name="Plassholder for dato 3"/>
          <p:cNvSpPr>
            <a:spLocks noGrp="1"/>
          </p:cNvSpPr>
          <p:nvPr>
            <p:ph type="dt" sz="half" idx="2"/>
          </p:nvPr>
        </p:nvSpPr>
        <p:spPr>
          <a:xfrm>
            <a:off x="949833" y="6356351"/>
            <a:ext cx="863532" cy="365125"/>
          </a:xfrm>
          <a:prstGeom prst="rect">
            <a:avLst/>
          </a:prstGeom>
        </p:spPr>
        <p:txBody>
          <a:bodyPr vert="horz" lIns="91440" tIns="45720" rIns="91440" bIns="45720" rtlCol="0" anchor="ctr"/>
          <a:lstStyle>
            <a:lvl1pPr algn="l">
              <a:defRPr sz="900">
                <a:solidFill>
                  <a:schemeClr val="tx1">
                    <a:tint val="75000"/>
                  </a:schemeClr>
                </a:solidFill>
                <a:latin typeface="Arial" pitchFamily="34" charset="0"/>
                <a:cs typeface="Arial" pitchFamily="34" charset="0"/>
              </a:defRPr>
            </a:lvl1pPr>
          </a:lstStyle>
          <a:p>
            <a:endParaRPr lang="nn-NO"/>
          </a:p>
        </p:txBody>
      </p:sp>
      <p:sp>
        <p:nvSpPr>
          <p:cNvPr id="5" name="Plassholder for bunntekst 4"/>
          <p:cNvSpPr>
            <a:spLocks noGrp="1"/>
          </p:cNvSpPr>
          <p:nvPr>
            <p:ph type="ftr" sz="quarter" idx="3"/>
          </p:nvPr>
        </p:nvSpPr>
        <p:spPr>
          <a:xfrm>
            <a:off x="1988257" y="6356351"/>
            <a:ext cx="3860800" cy="365125"/>
          </a:xfrm>
          <a:prstGeom prst="rect">
            <a:avLst/>
          </a:prstGeom>
        </p:spPr>
        <p:txBody>
          <a:bodyPr vert="horz" lIns="91440" tIns="45720" rIns="91440" bIns="45720" rtlCol="0" anchor="ctr"/>
          <a:lstStyle>
            <a:lvl1pPr algn="l">
              <a:defRPr sz="1000">
                <a:solidFill>
                  <a:schemeClr val="tx1">
                    <a:tint val="75000"/>
                  </a:schemeClr>
                </a:solidFill>
                <a:latin typeface="Arial" pitchFamily="34" charset="0"/>
                <a:cs typeface="Arial" pitchFamily="34" charset="0"/>
              </a:defRPr>
            </a:lvl1pPr>
          </a:lstStyle>
          <a:p>
            <a:endParaRPr lang="nn-NO"/>
          </a:p>
        </p:txBody>
      </p:sp>
      <p:sp>
        <p:nvSpPr>
          <p:cNvPr id="6" name="Plassholder for lysbildenummer 5"/>
          <p:cNvSpPr>
            <a:spLocks noGrp="1"/>
          </p:cNvSpPr>
          <p:nvPr>
            <p:ph type="sldNum" sz="quarter" idx="4"/>
          </p:nvPr>
        </p:nvSpPr>
        <p:spPr>
          <a:xfrm>
            <a:off x="8737597" y="6356351"/>
            <a:ext cx="2436128"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48967F36-0B61-F749-ACDB-F36D75792314}" type="slidenum">
              <a:rPr lang="nn-NO" smtClean="0"/>
              <a:pPr/>
              <a:t>‹#›</a:t>
            </a:fld>
            <a:endParaRPr lang="nn-NO"/>
          </a:p>
        </p:txBody>
      </p:sp>
      <p:cxnSp>
        <p:nvCxnSpPr>
          <p:cNvPr id="10" name="Rett linje 9"/>
          <p:cNvCxnSpPr/>
          <p:nvPr/>
        </p:nvCxnSpPr>
        <p:spPr>
          <a:xfrm rot="5400000">
            <a:off x="10640089" y="5306092"/>
            <a:ext cx="2085544" cy="101827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Rett linje 11"/>
          <p:cNvCxnSpPr/>
          <p:nvPr/>
        </p:nvCxnSpPr>
        <p:spPr>
          <a:xfrm rot="10800000" flipV="1">
            <a:off x="9236606" y="5850107"/>
            <a:ext cx="2955393" cy="1007893"/>
          </a:xfrm>
          <a:prstGeom prst="line">
            <a:avLst/>
          </a:prstGeom>
          <a:ln>
            <a:solidFill>
              <a:schemeClr val="accent3">
                <a:alpha val="16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Rett linje 13"/>
          <p:cNvCxnSpPr/>
          <p:nvPr/>
        </p:nvCxnSpPr>
        <p:spPr>
          <a:xfrm rot="5400000">
            <a:off x="11306280" y="5972278"/>
            <a:ext cx="1161841" cy="609600"/>
          </a:xfrm>
          <a:prstGeom prst="line">
            <a:avLst/>
          </a:prstGeom>
          <a:ln w="19050" cap="flat" cmpd="sng" algn="ctr">
            <a:solidFill>
              <a:schemeClr val="accent1">
                <a:alpha val="6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Rett linje 15"/>
          <p:cNvCxnSpPr/>
          <p:nvPr/>
        </p:nvCxnSpPr>
        <p:spPr>
          <a:xfrm>
            <a:off x="1026800" y="1603376"/>
            <a:ext cx="10385040" cy="1588"/>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60009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457200" rtl="0" eaLnBrk="1" latinLnBrk="0" hangingPunct="1">
        <a:spcBef>
          <a:spcPct val="0"/>
        </a:spcBef>
        <a:buNone/>
        <a:defRPr sz="2600" b="1" i="0" kern="1200">
          <a:solidFill>
            <a:schemeClr val="tx1"/>
          </a:solidFill>
          <a:latin typeface="Arial"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D8A841E-D890-4E99-9E1F-0DB70974BEDC}"/>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1639F06-EA6C-4DE7-9585-BB74C1D86EC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274CBB18-A9BE-4E26-AEF0-685B460BE6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5" name="Footer Placeholder 4">
            <a:extLst>
              <a:ext uri="{FF2B5EF4-FFF2-40B4-BE49-F238E27FC236}">
                <a16:creationId xmlns:a16="http://schemas.microsoft.com/office/drawing/2014/main" id="{BADC2685-CBD5-44D1-8549-850B27C75D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2E3CEBC4-24A6-4347-B47E-79B2708B9B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DADBB38E-37F0-4099-9E14-30415241E9AC}" type="slidenum">
              <a:rPr lang="en-US"/>
              <a:pPr>
                <a:defRPr/>
              </a:pPr>
              <a:t>‹#›</a:t>
            </a:fld>
            <a:endParaRPr lang="en-US" dirty="0"/>
          </a:p>
        </p:txBody>
      </p:sp>
    </p:spTree>
    <p:extLst>
      <p:ext uri="{BB962C8B-B14F-4D97-AF65-F5344CB8AC3E}">
        <p14:creationId xmlns:p14="http://schemas.microsoft.com/office/powerpoint/2010/main" val="262676830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Lst>
  <p:hf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Rubik Bold" panose="00000800000000000000" pitchFamily="2" charset="-79"/>
        </a:defRPr>
      </a:lvl2pPr>
      <a:lvl3pPr algn="l" rtl="0" eaLnBrk="0" fontAlgn="base" hangingPunct="0">
        <a:lnSpc>
          <a:spcPct val="90000"/>
        </a:lnSpc>
        <a:spcBef>
          <a:spcPct val="0"/>
        </a:spcBef>
        <a:spcAft>
          <a:spcPct val="0"/>
        </a:spcAft>
        <a:defRPr sz="4400">
          <a:solidFill>
            <a:schemeClr val="tx1"/>
          </a:solidFill>
          <a:latin typeface="Rubik Bold" panose="00000800000000000000" pitchFamily="2" charset="-79"/>
        </a:defRPr>
      </a:lvl3pPr>
      <a:lvl4pPr algn="l" rtl="0" eaLnBrk="0" fontAlgn="base" hangingPunct="0">
        <a:lnSpc>
          <a:spcPct val="90000"/>
        </a:lnSpc>
        <a:spcBef>
          <a:spcPct val="0"/>
        </a:spcBef>
        <a:spcAft>
          <a:spcPct val="0"/>
        </a:spcAft>
        <a:defRPr sz="4400">
          <a:solidFill>
            <a:schemeClr val="tx1"/>
          </a:solidFill>
          <a:latin typeface="Rubik Bold" panose="00000800000000000000" pitchFamily="2" charset="-79"/>
        </a:defRPr>
      </a:lvl4pPr>
      <a:lvl5pPr algn="l" rtl="0" eaLnBrk="0" fontAlgn="base" hangingPunct="0">
        <a:lnSpc>
          <a:spcPct val="90000"/>
        </a:lnSpc>
        <a:spcBef>
          <a:spcPct val="0"/>
        </a:spcBef>
        <a:spcAft>
          <a:spcPct val="0"/>
        </a:spcAft>
        <a:defRPr sz="4400">
          <a:solidFill>
            <a:schemeClr val="tx1"/>
          </a:solidFill>
          <a:latin typeface="Rubik Bold" panose="00000800000000000000" pitchFamily="2" charset="-79"/>
        </a:defRPr>
      </a:lvl5pPr>
      <a:lvl6pPr marL="457200" algn="l" rtl="0" fontAlgn="base">
        <a:lnSpc>
          <a:spcPct val="90000"/>
        </a:lnSpc>
        <a:spcBef>
          <a:spcPct val="0"/>
        </a:spcBef>
        <a:spcAft>
          <a:spcPct val="0"/>
        </a:spcAft>
        <a:defRPr sz="4400">
          <a:solidFill>
            <a:schemeClr val="tx1"/>
          </a:solidFill>
          <a:latin typeface="Rubik Bold" panose="00000800000000000000" pitchFamily="2" charset="-79"/>
        </a:defRPr>
      </a:lvl6pPr>
      <a:lvl7pPr marL="914400" algn="l" rtl="0" fontAlgn="base">
        <a:lnSpc>
          <a:spcPct val="90000"/>
        </a:lnSpc>
        <a:spcBef>
          <a:spcPct val="0"/>
        </a:spcBef>
        <a:spcAft>
          <a:spcPct val="0"/>
        </a:spcAft>
        <a:defRPr sz="4400">
          <a:solidFill>
            <a:schemeClr val="tx1"/>
          </a:solidFill>
          <a:latin typeface="Rubik Bold" panose="00000800000000000000" pitchFamily="2" charset="-79"/>
        </a:defRPr>
      </a:lvl7pPr>
      <a:lvl8pPr marL="1371600" algn="l" rtl="0" fontAlgn="base">
        <a:lnSpc>
          <a:spcPct val="90000"/>
        </a:lnSpc>
        <a:spcBef>
          <a:spcPct val="0"/>
        </a:spcBef>
        <a:spcAft>
          <a:spcPct val="0"/>
        </a:spcAft>
        <a:defRPr sz="4400">
          <a:solidFill>
            <a:schemeClr val="tx1"/>
          </a:solidFill>
          <a:latin typeface="Rubik Bold" panose="00000800000000000000" pitchFamily="2" charset="-79"/>
        </a:defRPr>
      </a:lvl8pPr>
      <a:lvl9pPr marL="1828800" algn="l" rtl="0" fontAlgn="base">
        <a:lnSpc>
          <a:spcPct val="90000"/>
        </a:lnSpc>
        <a:spcBef>
          <a:spcPct val="0"/>
        </a:spcBef>
        <a:spcAft>
          <a:spcPct val="0"/>
        </a:spcAft>
        <a:defRPr sz="4400">
          <a:solidFill>
            <a:schemeClr val="tx1"/>
          </a:solidFill>
          <a:latin typeface="Rubik Bold" panose="00000800000000000000" pitchFamily="2" charset="-79"/>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D45FCE0E-EDC7-4985-B65C-1575DA13D29E}"/>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E60D90BF-8F0B-4FE6-92B5-B08C8DF0776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74CBB18-A9BE-4E26-AEF0-685B460BE63E}"/>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BADC2685-CBD5-44D1-8549-850B27C75DA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E3CEBC4-24A6-4347-B47E-79B2708B9B71}"/>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E99B8"/>
                </a:solidFill>
              </a:defRPr>
            </a:lvl1pPr>
          </a:lstStyle>
          <a:p>
            <a:fld id="{60705795-0BE7-4F6C-B8DF-5A9D53A2E2F6}" type="slidenum">
              <a:rPr lang="en-US" altLang="en-US"/>
              <a:pPr/>
              <a:t>‹#›</a:t>
            </a:fld>
            <a:endParaRPr lang="en-US" altLang="en-US"/>
          </a:p>
        </p:txBody>
      </p:sp>
    </p:spTree>
    <p:extLst>
      <p:ext uri="{BB962C8B-B14F-4D97-AF65-F5344CB8AC3E}">
        <p14:creationId xmlns:p14="http://schemas.microsoft.com/office/powerpoint/2010/main" val="393039087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Lst>
  <p:hf hdr="0" ftr="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Rubik Bold" panose="00000800000000000000" pitchFamily="2" charset="-79"/>
        </a:defRPr>
      </a:lvl2pPr>
      <a:lvl3pPr algn="l" rtl="0" eaLnBrk="0" fontAlgn="base" hangingPunct="0">
        <a:lnSpc>
          <a:spcPct val="90000"/>
        </a:lnSpc>
        <a:spcBef>
          <a:spcPct val="0"/>
        </a:spcBef>
        <a:spcAft>
          <a:spcPct val="0"/>
        </a:spcAft>
        <a:defRPr sz="3300">
          <a:solidFill>
            <a:schemeClr val="tx1"/>
          </a:solidFill>
          <a:latin typeface="Rubik Bold" panose="00000800000000000000" pitchFamily="2" charset="-79"/>
        </a:defRPr>
      </a:lvl3pPr>
      <a:lvl4pPr algn="l" rtl="0" eaLnBrk="0" fontAlgn="base" hangingPunct="0">
        <a:lnSpc>
          <a:spcPct val="90000"/>
        </a:lnSpc>
        <a:spcBef>
          <a:spcPct val="0"/>
        </a:spcBef>
        <a:spcAft>
          <a:spcPct val="0"/>
        </a:spcAft>
        <a:defRPr sz="3300">
          <a:solidFill>
            <a:schemeClr val="tx1"/>
          </a:solidFill>
          <a:latin typeface="Rubik Bold" panose="00000800000000000000" pitchFamily="2" charset="-79"/>
        </a:defRPr>
      </a:lvl4pPr>
      <a:lvl5pPr algn="l" rtl="0" eaLnBrk="0" fontAlgn="base" hangingPunct="0">
        <a:lnSpc>
          <a:spcPct val="90000"/>
        </a:lnSpc>
        <a:spcBef>
          <a:spcPct val="0"/>
        </a:spcBef>
        <a:spcAft>
          <a:spcPct val="0"/>
        </a:spcAft>
        <a:defRPr sz="3300">
          <a:solidFill>
            <a:schemeClr val="tx1"/>
          </a:solidFill>
          <a:latin typeface="Rubik Bold" panose="00000800000000000000" pitchFamily="2" charset="-79"/>
        </a:defRPr>
      </a:lvl5pPr>
      <a:lvl6pPr marL="342900" algn="l" rtl="0" fontAlgn="base">
        <a:lnSpc>
          <a:spcPct val="90000"/>
        </a:lnSpc>
        <a:spcBef>
          <a:spcPct val="0"/>
        </a:spcBef>
        <a:spcAft>
          <a:spcPct val="0"/>
        </a:spcAft>
        <a:defRPr sz="3300">
          <a:solidFill>
            <a:schemeClr val="tx1"/>
          </a:solidFill>
          <a:latin typeface="Rubik Bold" panose="00000800000000000000" pitchFamily="2" charset="-79"/>
        </a:defRPr>
      </a:lvl6pPr>
      <a:lvl7pPr marL="685800" algn="l" rtl="0" fontAlgn="base">
        <a:lnSpc>
          <a:spcPct val="90000"/>
        </a:lnSpc>
        <a:spcBef>
          <a:spcPct val="0"/>
        </a:spcBef>
        <a:spcAft>
          <a:spcPct val="0"/>
        </a:spcAft>
        <a:defRPr sz="3300">
          <a:solidFill>
            <a:schemeClr val="tx1"/>
          </a:solidFill>
          <a:latin typeface="Rubik Bold" panose="00000800000000000000" pitchFamily="2" charset="-79"/>
        </a:defRPr>
      </a:lvl7pPr>
      <a:lvl8pPr marL="1028700" algn="l" rtl="0" fontAlgn="base">
        <a:lnSpc>
          <a:spcPct val="90000"/>
        </a:lnSpc>
        <a:spcBef>
          <a:spcPct val="0"/>
        </a:spcBef>
        <a:spcAft>
          <a:spcPct val="0"/>
        </a:spcAft>
        <a:defRPr sz="3300">
          <a:solidFill>
            <a:schemeClr val="tx1"/>
          </a:solidFill>
          <a:latin typeface="Rubik Bold" panose="00000800000000000000" pitchFamily="2" charset="-79"/>
        </a:defRPr>
      </a:lvl8pPr>
      <a:lvl9pPr marL="1371600" algn="l" rtl="0" fontAlgn="base">
        <a:lnSpc>
          <a:spcPct val="90000"/>
        </a:lnSpc>
        <a:spcBef>
          <a:spcPct val="0"/>
        </a:spcBef>
        <a:spcAft>
          <a:spcPct val="0"/>
        </a:spcAft>
        <a:defRPr sz="3300">
          <a:solidFill>
            <a:schemeClr val="tx1"/>
          </a:solidFill>
          <a:latin typeface="Rubik Bold" panose="00000800000000000000" pitchFamily="2" charset="-79"/>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D8A841E-D890-4E99-9E1F-0DB70974BEDC}"/>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1639F06-EA6C-4DE7-9585-BB74C1D86EC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274CBB18-A9BE-4E26-AEF0-685B460BE6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BADC2685-CBD5-44D1-8549-850B27C75D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E3CEBC4-24A6-4347-B47E-79B2708B9B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DADBB38E-37F0-4099-9E14-30415241E9AC}" type="slidenum">
              <a:rPr lang="en-US"/>
              <a:pPr>
                <a:defRPr/>
              </a:pPr>
              <a:t>‹#›</a:t>
            </a:fld>
            <a:endParaRPr lang="en-US"/>
          </a:p>
        </p:txBody>
      </p:sp>
    </p:spTree>
    <p:extLst>
      <p:ext uri="{BB962C8B-B14F-4D97-AF65-F5344CB8AC3E}">
        <p14:creationId xmlns:p14="http://schemas.microsoft.com/office/powerpoint/2010/main" val="35180626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Lst>
  <p:hf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Rubik Bold" panose="00000800000000000000" pitchFamily="2" charset="-79"/>
        </a:defRPr>
      </a:lvl2pPr>
      <a:lvl3pPr algn="l" rtl="0" eaLnBrk="0" fontAlgn="base" hangingPunct="0">
        <a:lnSpc>
          <a:spcPct val="90000"/>
        </a:lnSpc>
        <a:spcBef>
          <a:spcPct val="0"/>
        </a:spcBef>
        <a:spcAft>
          <a:spcPct val="0"/>
        </a:spcAft>
        <a:defRPr sz="4400">
          <a:solidFill>
            <a:schemeClr val="tx1"/>
          </a:solidFill>
          <a:latin typeface="Rubik Bold" panose="00000800000000000000" pitchFamily="2" charset="-79"/>
        </a:defRPr>
      </a:lvl3pPr>
      <a:lvl4pPr algn="l" rtl="0" eaLnBrk="0" fontAlgn="base" hangingPunct="0">
        <a:lnSpc>
          <a:spcPct val="90000"/>
        </a:lnSpc>
        <a:spcBef>
          <a:spcPct val="0"/>
        </a:spcBef>
        <a:spcAft>
          <a:spcPct val="0"/>
        </a:spcAft>
        <a:defRPr sz="4400">
          <a:solidFill>
            <a:schemeClr val="tx1"/>
          </a:solidFill>
          <a:latin typeface="Rubik Bold" panose="00000800000000000000" pitchFamily="2" charset="-79"/>
        </a:defRPr>
      </a:lvl4pPr>
      <a:lvl5pPr algn="l" rtl="0" eaLnBrk="0" fontAlgn="base" hangingPunct="0">
        <a:lnSpc>
          <a:spcPct val="90000"/>
        </a:lnSpc>
        <a:spcBef>
          <a:spcPct val="0"/>
        </a:spcBef>
        <a:spcAft>
          <a:spcPct val="0"/>
        </a:spcAft>
        <a:defRPr sz="4400">
          <a:solidFill>
            <a:schemeClr val="tx1"/>
          </a:solidFill>
          <a:latin typeface="Rubik Bold" panose="00000800000000000000" pitchFamily="2" charset="-79"/>
        </a:defRPr>
      </a:lvl5pPr>
      <a:lvl6pPr marL="457200" algn="l" rtl="0" fontAlgn="base">
        <a:lnSpc>
          <a:spcPct val="90000"/>
        </a:lnSpc>
        <a:spcBef>
          <a:spcPct val="0"/>
        </a:spcBef>
        <a:spcAft>
          <a:spcPct val="0"/>
        </a:spcAft>
        <a:defRPr sz="4400">
          <a:solidFill>
            <a:schemeClr val="tx1"/>
          </a:solidFill>
          <a:latin typeface="Rubik Bold" panose="00000800000000000000" pitchFamily="2" charset="-79"/>
        </a:defRPr>
      </a:lvl6pPr>
      <a:lvl7pPr marL="914400" algn="l" rtl="0" fontAlgn="base">
        <a:lnSpc>
          <a:spcPct val="90000"/>
        </a:lnSpc>
        <a:spcBef>
          <a:spcPct val="0"/>
        </a:spcBef>
        <a:spcAft>
          <a:spcPct val="0"/>
        </a:spcAft>
        <a:defRPr sz="4400">
          <a:solidFill>
            <a:schemeClr val="tx1"/>
          </a:solidFill>
          <a:latin typeface="Rubik Bold" panose="00000800000000000000" pitchFamily="2" charset="-79"/>
        </a:defRPr>
      </a:lvl7pPr>
      <a:lvl8pPr marL="1371600" algn="l" rtl="0" fontAlgn="base">
        <a:lnSpc>
          <a:spcPct val="90000"/>
        </a:lnSpc>
        <a:spcBef>
          <a:spcPct val="0"/>
        </a:spcBef>
        <a:spcAft>
          <a:spcPct val="0"/>
        </a:spcAft>
        <a:defRPr sz="4400">
          <a:solidFill>
            <a:schemeClr val="tx1"/>
          </a:solidFill>
          <a:latin typeface="Rubik Bold" panose="00000800000000000000" pitchFamily="2" charset="-79"/>
        </a:defRPr>
      </a:lvl8pPr>
      <a:lvl9pPr marL="1828800" algn="l" rtl="0" fontAlgn="base">
        <a:lnSpc>
          <a:spcPct val="90000"/>
        </a:lnSpc>
        <a:spcBef>
          <a:spcPct val="0"/>
        </a:spcBef>
        <a:spcAft>
          <a:spcPct val="0"/>
        </a:spcAft>
        <a:defRPr sz="4400">
          <a:solidFill>
            <a:schemeClr val="tx1"/>
          </a:solidFill>
          <a:latin typeface="Rubik Bold" panose="00000800000000000000" pitchFamily="2" charset="-79"/>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jpg"/></Relationships>
</file>

<file path=ppt/slides/_rels/slide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1.xml"/><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ctrTitle"/>
          </p:nvPr>
        </p:nvSpPr>
        <p:spPr>
          <a:xfrm>
            <a:off x="925821" y="1403927"/>
            <a:ext cx="6450756" cy="2025073"/>
          </a:xfrm>
        </p:spPr>
        <p:txBody>
          <a:bodyPr>
            <a:noAutofit/>
          </a:bodyPr>
          <a:lstStyle/>
          <a:p>
            <a:r>
              <a:rPr lang="en-GB" sz="2800" u="none" strike="noStrike" baseline="0" dirty="0">
                <a:solidFill>
                  <a:srgbClr val="000000"/>
                </a:solidFill>
                <a:latin typeface="Times New Roman" panose="02020603050405020304" pitchFamily="18" charset="0"/>
              </a:rPr>
              <a:t>The Use of Force </a:t>
            </a:r>
            <a:r>
              <a:rPr lang="en-GB" sz="2800" dirty="0">
                <a:solidFill>
                  <a:srgbClr val="000000"/>
                </a:solidFill>
                <a:latin typeface="Times New Roman" panose="02020603050405020304" pitchFamily="18" charset="0"/>
              </a:rPr>
              <a:t>A</a:t>
            </a:r>
            <a:r>
              <a:rPr lang="en-GB" sz="2800" u="none" strike="noStrike" baseline="0" dirty="0">
                <a:solidFill>
                  <a:srgbClr val="000000"/>
                </a:solidFill>
                <a:latin typeface="Times New Roman" panose="02020603050405020304" pitchFamily="18" charset="0"/>
              </a:rPr>
              <a:t>gainst or Defence of Merchant Ships and the Regime of International </a:t>
            </a:r>
            <a:r>
              <a:rPr lang="en-GB" sz="2800" dirty="0">
                <a:solidFill>
                  <a:srgbClr val="000000"/>
                </a:solidFill>
                <a:latin typeface="Times New Roman" panose="02020603050405020304" pitchFamily="18" charset="0"/>
              </a:rPr>
              <a:t>S</a:t>
            </a:r>
            <a:r>
              <a:rPr lang="en-GB" sz="2800" u="none" strike="noStrike" baseline="0" dirty="0">
                <a:solidFill>
                  <a:srgbClr val="000000"/>
                </a:solidFill>
                <a:latin typeface="Times New Roman" panose="02020603050405020304" pitchFamily="18" charset="0"/>
              </a:rPr>
              <a:t>traits </a:t>
            </a:r>
            <a:r>
              <a:rPr lang="en-GB" sz="2800" dirty="0">
                <a:solidFill>
                  <a:srgbClr val="000000"/>
                </a:solidFill>
                <a:latin typeface="Times New Roman" panose="02020603050405020304" pitchFamily="18" charset="0"/>
              </a:rPr>
              <a:t>A</a:t>
            </a:r>
            <a:r>
              <a:rPr lang="en-GB" sz="2800" u="none" strike="noStrike" baseline="0" dirty="0">
                <a:solidFill>
                  <a:srgbClr val="000000"/>
                </a:solidFill>
                <a:latin typeface="Times New Roman" panose="02020603050405020304" pitchFamily="18" charset="0"/>
              </a:rPr>
              <a:t>pplied in an Operational </a:t>
            </a:r>
            <a:r>
              <a:rPr lang="en-GB" sz="2800" dirty="0">
                <a:solidFill>
                  <a:srgbClr val="000000"/>
                </a:solidFill>
                <a:latin typeface="Times New Roman" panose="02020603050405020304" pitchFamily="18" charset="0"/>
              </a:rPr>
              <a:t>C</a:t>
            </a:r>
            <a:r>
              <a:rPr lang="en-GB" sz="2800" u="none" strike="noStrike" baseline="0" dirty="0">
                <a:solidFill>
                  <a:srgbClr val="000000"/>
                </a:solidFill>
                <a:latin typeface="Times New Roman" panose="02020603050405020304" pitchFamily="18" charset="0"/>
              </a:rPr>
              <a:t>ontext </a:t>
            </a:r>
            <a:endParaRPr lang="en-GB" sz="2800" dirty="0"/>
          </a:p>
        </p:txBody>
      </p:sp>
      <p:sp>
        <p:nvSpPr>
          <p:cNvPr id="7" name="Undertittel 6"/>
          <p:cNvSpPr>
            <a:spLocks noGrp="1"/>
          </p:cNvSpPr>
          <p:nvPr>
            <p:ph type="subTitle" idx="1"/>
          </p:nvPr>
        </p:nvSpPr>
        <p:spPr>
          <a:xfrm>
            <a:off x="925821" y="3606171"/>
            <a:ext cx="6234376" cy="2363113"/>
          </a:xfrm>
        </p:spPr>
        <p:txBody>
          <a:bodyPr>
            <a:normAutofit/>
          </a:bodyPr>
          <a:lstStyle/>
          <a:p>
            <a:r>
              <a:rPr lang="et-EE" dirty="0"/>
              <a:t>Alexander Lott</a:t>
            </a:r>
            <a:r>
              <a:rPr lang="en-GB" dirty="0"/>
              <a:t> &amp; Magne Frostad</a:t>
            </a:r>
          </a:p>
          <a:p>
            <a:endParaRPr lang="en-GB" dirty="0"/>
          </a:p>
          <a:p>
            <a:r>
              <a:rPr lang="en-GB" dirty="0"/>
              <a:t>International Society for Military Law and the Law of War 23rd Congress</a:t>
            </a:r>
          </a:p>
          <a:p>
            <a:endParaRPr lang="et-EE" dirty="0"/>
          </a:p>
          <a:p>
            <a:r>
              <a:rPr lang="en-GB" dirty="0"/>
              <a:t>Vilnius</a:t>
            </a:r>
            <a:r>
              <a:rPr lang="nb-NO" dirty="0"/>
              <a:t>, </a:t>
            </a:r>
            <a:r>
              <a:rPr lang="en-GB" dirty="0"/>
              <a:t>24</a:t>
            </a:r>
            <a:r>
              <a:rPr lang="et-EE" dirty="0"/>
              <a:t> </a:t>
            </a:r>
            <a:r>
              <a:rPr lang="en-GB" dirty="0"/>
              <a:t>May</a:t>
            </a:r>
            <a:r>
              <a:rPr lang="et-EE" dirty="0"/>
              <a:t> 202</a:t>
            </a:r>
            <a:r>
              <a:rPr lang="en-GB" dirty="0"/>
              <a:t>4</a:t>
            </a:r>
            <a:endParaRPr lang="et-EE" dirty="0"/>
          </a:p>
          <a:p>
            <a:endParaRPr lang="et-EE" dirty="0"/>
          </a:p>
        </p:txBody>
      </p:sp>
    </p:spTree>
    <p:extLst>
      <p:ext uri="{BB962C8B-B14F-4D97-AF65-F5344CB8AC3E}">
        <p14:creationId xmlns:p14="http://schemas.microsoft.com/office/powerpoint/2010/main" val="2211490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EC12A45-AC11-C19A-2598-8B75EDE23338}"/>
              </a:ext>
            </a:extLst>
          </p:cNvPr>
          <p:cNvSpPr>
            <a:spLocks noGrp="1"/>
          </p:cNvSpPr>
          <p:nvPr>
            <p:ph type="title"/>
          </p:nvPr>
        </p:nvSpPr>
        <p:spPr/>
        <p:txBody>
          <a:bodyPr/>
          <a:lstStyle/>
          <a:p>
            <a:r>
              <a:rPr lang="en-GB" dirty="0"/>
              <a:t>Finding a mandate for using armed force against the Houthis due to their attacks on merchant and naval vessels</a:t>
            </a:r>
          </a:p>
        </p:txBody>
      </p:sp>
      <p:sp>
        <p:nvSpPr>
          <p:cNvPr id="3" name="Sisu kohatäide 2">
            <a:extLst>
              <a:ext uri="{FF2B5EF4-FFF2-40B4-BE49-F238E27FC236}">
                <a16:creationId xmlns:a16="http://schemas.microsoft.com/office/drawing/2014/main" id="{B4559935-D84F-4C2C-63F4-8F8C7FB2D921}"/>
              </a:ext>
            </a:extLst>
          </p:cNvPr>
          <p:cNvSpPr>
            <a:spLocks noGrp="1"/>
          </p:cNvSpPr>
          <p:nvPr>
            <p:ph idx="1"/>
          </p:nvPr>
        </p:nvSpPr>
        <p:spPr/>
        <p:txBody>
          <a:bodyPr>
            <a:normAutofit/>
          </a:bodyPr>
          <a:lstStyle/>
          <a:p>
            <a:r>
              <a:rPr lang="en-GB" sz="2400" dirty="0"/>
              <a:t>The need for an exception to the general prohibition on the use of force in UNC Art. 2(4)</a:t>
            </a:r>
          </a:p>
          <a:p>
            <a:r>
              <a:rPr lang="en-GB" sz="2400" dirty="0"/>
              <a:t>Possible exceptions</a:t>
            </a:r>
          </a:p>
          <a:p>
            <a:pPr lvl="1"/>
            <a:r>
              <a:rPr lang="en-GB" sz="2400" dirty="0"/>
              <a:t>UNSC Res. 2722 (2024) – </a:t>
            </a:r>
            <a:r>
              <a:rPr lang="en-GB" sz="2400" dirty="0">
                <a:solidFill>
                  <a:srgbClr val="FF0000"/>
                </a:solidFill>
              </a:rPr>
              <a:t>no</a:t>
            </a:r>
          </a:p>
          <a:p>
            <a:pPr lvl="1"/>
            <a:r>
              <a:rPr lang="en-GB" sz="2400" dirty="0"/>
              <a:t>By invitation of the Presidential Leadership Council – </a:t>
            </a:r>
            <a:r>
              <a:rPr lang="en-GB" sz="2400" dirty="0">
                <a:solidFill>
                  <a:srgbClr val="FF0000"/>
                </a:solidFill>
              </a:rPr>
              <a:t>not</a:t>
            </a:r>
            <a:r>
              <a:rPr lang="en-GB" sz="2400" dirty="0"/>
              <a:t> re January attacks, perhaps afterwards</a:t>
            </a:r>
          </a:p>
          <a:p>
            <a:pPr lvl="1"/>
            <a:r>
              <a:rPr lang="en-GB" sz="2400" dirty="0"/>
              <a:t>Self-</a:t>
            </a:r>
            <a:r>
              <a:rPr lang="en-GB" sz="2400" dirty="0" err="1"/>
              <a:t>defense</a:t>
            </a:r>
            <a:endParaRPr lang="en-GB" sz="2400" dirty="0"/>
          </a:p>
          <a:p>
            <a:pPr lvl="2"/>
            <a:r>
              <a:rPr lang="en-GB" sz="2400" dirty="0"/>
              <a:t>Naval vessels – </a:t>
            </a:r>
            <a:r>
              <a:rPr lang="en-GB" sz="2400" dirty="0">
                <a:solidFill>
                  <a:srgbClr val="FF0000"/>
                </a:solidFill>
              </a:rPr>
              <a:t>ok</a:t>
            </a:r>
          </a:p>
          <a:p>
            <a:pPr lvl="2"/>
            <a:r>
              <a:rPr lang="en-GB" sz="2400" dirty="0"/>
              <a:t>Merchant vessels – </a:t>
            </a:r>
            <a:r>
              <a:rPr lang="en-GB" sz="2400" dirty="0">
                <a:solidFill>
                  <a:srgbClr val="FF0000"/>
                </a:solidFill>
              </a:rPr>
              <a:t>…</a:t>
            </a:r>
          </a:p>
        </p:txBody>
      </p:sp>
      <p:sp>
        <p:nvSpPr>
          <p:cNvPr id="4" name="Slaidinumbri kohatäide 3">
            <a:extLst>
              <a:ext uri="{FF2B5EF4-FFF2-40B4-BE49-F238E27FC236}">
                <a16:creationId xmlns:a16="http://schemas.microsoft.com/office/drawing/2014/main" id="{0487E38E-542E-2120-F76A-0C39186F58D6}"/>
              </a:ext>
            </a:extLst>
          </p:cNvPr>
          <p:cNvSpPr>
            <a:spLocks noGrp="1"/>
          </p:cNvSpPr>
          <p:nvPr>
            <p:ph type="sldNum" sz="quarter" idx="12"/>
          </p:nvPr>
        </p:nvSpPr>
        <p:spPr/>
        <p:txBody>
          <a:bodyPr/>
          <a:lstStyle/>
          <a:p>
            <a:fld id="{48967F36-0B61-F749-ACDB-F36D75792314}" type="slidenum">
              <a:rPr lang="en-US" noProof="0" smtClean="0"/>
              <a:pPr/>
              <a:t>10</a:t>
            </a:fld>
            <a:endParaRPr lang="en-US" noProof="0"/>
          </a:p>
        </p:txBody>
      </p:sp>
    </p:spTree>
    <p:extLst>
      <p:ext uri="{BB962C8B-B14F-4D97-AF65-F5344CB8AC3E}">
        <p14:creationId xmlns:p14="http://schemas.microsoft.com/office/powerpoint/2010/main" val="1162926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FDD5C-7ADC-3DCC-5F40-1EAE224D84F9}"/>
              </a:ext>
            </a:extLst>
          </p:cNvPr>
          <p:cNvSpPr>
            <a:spLocks noGrp="1"/>
          </p:cNvSpPr>
          <p:nvPr>
            <p:ph type="title"/>
          </p:nvPr>
        </p:nvSpPr>
        <p:spPr/>
        <p:txBody>
          <a:bodyPr/>
          <a:lstStyle/>
          <a:p>
            <a:r>
              <a:rPr lang="en-US" dirty="0"/>
              <a:t>Can an attack on a merchant vessel constitute an armed attack under the right to self-defense (UNC Art. 51)?</a:t>
            </a:r>
            <a:endParaRPr lang="nb-NO" dirty="0"/>
          </a:p>
        </p:txBody>
      </p:sp>
      <p:sp>
        <p:nvSpPr>
          <p:cNvPr id="3" name="Content Placeholder 2">
            <a:extLst>
              <a:ext uri="{FF2B5EF4-FFF2-40B4-BE49-F238E27FC236}">
                <a16:creationId xmlns:a16="http://schemas.microsoft.com/office/drawing/2014/main" id="{11D98FFE-8D2C-0D8D-04D1-CB99AF645F9B}"/>
              </a:ext>
            </a:extLst>
          </p:cNvPr>
          <p:cNvSpPr>
            <a:spLocks noGrp="1"/>
          </p:cNvSpPr>
          <p:nvPr>
            <p:ph idx="1"/>
          </p:nvPr>
        </p:nvSpPr>
        <p:spPr/>
        <p:txBody>
          <a:bodyPr>
            <a:normAutofit/>
          </a:bodyPr>
          <a:lstStyle/>
          <a:p>
            <a:r>
              <a:rPr lang="en-US" sz="2000" dirty="0"/>
              <a:t>How has the issue been regulated in treaties, or under the rules established therein?</a:t>
            </a:r>
          </a:p>
          <a:p>
            <a:pPr lvl="1"/>
            <a:r>
              <a:rPr lang="en-US" sz="2000" dirty="0"/>
              <a:t>1945 UN Charter (UNSC mandates)</a:t>
            </a:r>
          </a:p>
          <a:p>
            <a:pPr lvl="1"/>
            <a:r>
              <a:rPr lang="en-US" sz="2000" dirty="0"/>
              <a:t>1949 NATO-treaty</a:t>
            </a:r>
          </a:p>
          <a:p>
            <a:pPr lvl="1"/>
            <a:r>
              <a:rPr lang="nb-NO" sz="2000" dirty="0"/>
              <a:t>2001 ICC </a:t>
            </a:r>
            <a:r>
              <a:rPr lang="nb-NO" sz="2000" dirty="0" err="1"/>
              <a:t>Statute</a:t>
            </a:r>
            <a:endParaRPr lang="nb-NO" sz="2000" dirty="0"/>
          </a:p>
          <a:p>
            <a:r>
              <a:rPr lang="nb-NO" sz="2000" dirty="0"/>
              <a:t>State </a:t>
            </a:r>
            <a:r>
              <a:rPr lang="nb-NO" sz="2000" dirty="0" err="1"/>
              <a:t>practice</a:t>
            </a:r>
            <a:r>
              <a:rPr lang="nb-NO" sz="2000" dirty="0"/>
              <a:t> and </a:t>
            </a:r>
            <a:r>
              <a:rPr lang="nb-NO" sz="2000" dirty="0" err="1"/>
              <a:t>opinio</a:t>
            </a:r>
            <a:r>
              <a:rPr lang="nb-NO" sz="2000" dirty="0"/>
              <a:t> juris</a:t>
            </a:r>
          </a:p>
          <a:p>
            <a:pPr lvl="1"/>
            <a:r>
              <a:rPr lang="nb-NO" sz="2000" dirty="0"/>
              <a:t>1974 UNGA Definition of </a:t>
            </a:r>
            <a:r>
              <a:rPr lang="nb-NO" sz="2000" dirty="0" err="1"/>
              <a:t>Aggression</a:t>
            </a:r>
            <a:r>
              <a:rPr lang="nb-NO" sz="2000" dirty="0"/>
              <a:t> </a:t>
            </a:r>
            <a:r>
              <a:rPr lang="nb-NO" sz="2000" dirty="0" err="1"/>
              <a:t>Declaration</a:t>
            </a:r>
            <a:r>
              <a:rPr lang="nb-NO" sz="2000" dirty="0"/>
              <a:t>, Art. 3(d): </a:t>
            </a:r>
            <a:r>
              <a:rPr lang="en-US" sz="2000" dirty="0">
                <a:effectLst/>
                <a:ea typeface="Aptos" panose="020B0004020202020204" pitchFamily="34" charset="0"/>
              </a:rPr>
              <a:t>“An attack by the armed forces of a State on the land, sea or air forces, or </a:t>
            </a:r>
            <a:r>
              <a:rPr lang="en-US" sz="2000" dirty="0">
                <a:solidFill>
                  <a:srgbClr val="FF0000"/>
                </a:solidFill>
                <a:effectLst/>
                <a:ea typeface="Aptos" panose="020B0004020202020204" pitchFamily="34" charset="0"/>
              </a:rPr>
              <a:t>marine</a:t>
            </a:r>
            <a:r>
              <a:rPr lang="en-US" sz="2000" dirty="0">
                <a:effectLst/>
                <a:ea typeface="Aptos" panose="020B0004020202020204" pitchFamily="34" charset="0"/>
              </a:rPr>
              <a:t> and air </a:t>
            </a:r>
            <a:r>
              <a:rPr lang="en-US" sz="2000" dirty="0">
                <a:solidFill>
                  <a:srgbClr val="FF0000"/>
                </a:solidFill>
                <a:effectLst/>
                <a:ea typeface="Aptos" panose="020B0004020202020204" pitchFamily="34" charset="0"/>
              </a:rPr>
              <a:t>fleets</a:t>
            </a:r>
            <a:r>
              <a:rPr lang="en-US" sz="2000" dirty="0">
                <a:effectLst/>
                <a:ea typeface="Aptos" panose="020B0004020202020204" pitchFamily="34" charset="0"/>
              </a:rPr>
              <a:t> of another State”</a:t>
            </a:r>
          </a:p>
          <a:p>
            <a:pPr lvl="1"/>
            <a:r>
              <a:rPr lang="en-US" sz="2000" dirty="0"/>
              <a:t>E.g. Mexico (1958), US (1975), US/UK (1980s)</a:t>
            </a:r>
          </a:p>
          <a:p>
            <a:r>
              <a:rPr lang="en-US" sz="2000" dirty="0"/>
              <a:t>Case law</a:t>
            </a:r>
          </a:p>
          <a:p>
            <a:pPr lvl="1"/>
            <a:r>
              <a:rPr lang="en-US" sz="2000" dirty="0"/>
              <a:t>2003 ICJ Oil Platforms case</a:t>
            </a:r>
          </a:p>
          <a:p>
            <a:r>
              <a:rPr lang="en-US" sz="2000" dirty="0"/>
              <a:t>Legal literature</a:t>
            </a:r>
            <a:endParaRPr lang="nb-NO" sz="2000" dirty="0"/>
          </a:p>
          <a:p>
            <a:pPr lvl="1"/>
            <a:endParaRPr lang="nb-NO" dirty="0"/>
          </a:p>
        </p:txBody>
      </p:sp>
      <p:sp>
        <p:nvSpPr>
          <p:cNvPr id="4" name="Slide Number Placeholder 3">
            <a:extLst>
              <a:ext uri="{FF2B5EF4-FFF2-40B4-BE49-F238E27FC236}">
                <a16:creationId xmlns:a16="http://schemas.microsoft.com/office/drawing/2014/main" id="{EA7B84DC-167C-F718-9445-07760EC4E6E2}"/>
              </a:ext>
            </a:extLst>
          </p:cNvPr>
          <p:cNvSpPr>
            <a:spLocks noGrp="1"/>
          </p:cNvSpPr>
          <p:nvPr>
            <p:ph type="sldNum" sz="quarter" idx="12"/>
          </p:nvPr>
        </p:nvSpPr>
        <p:spPr/>
        <p:txBody>
          <a:bodyPr/>
          <a:lstStyle/>
          <a:p>
            <a:fld id="{48967F36-0B61-F749-ACDB-F36D75792314}" type="slidenum">
              <a:rPr lang="en-US" noProof="0" smtClean="0"/>
              <a:pPr/>
              <a:t>11</a:t>
            </a:fld>
            <a:endParaRPr lang="en-US" noProof="0"/>
          </a:p>
        </p:txBody>
      </p:sp>
    </p:spTree>
    <p:extLst>
      <p:ext uri="{BB962C8B-B14F-4D97-AF65-F5344CB8AC3E}">
        <p14:creationId xmlns:p14="http://schemas.microsoft.com/office/powerpoint/2010/main" val="2873761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txBox="1">
            <a:spLocks/>
          </p:cNvSpPr>
          <p:nvPr/>
        </p:nvSpPr>
        <p:spPr>
          <a:xfrm>
            <a:off x="2145631" y="778043"/>
            <a:ext cx="8094106" cy="5931569"/>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rgbClr val="000000"/>
                </a:solidFill>
                <a:latin typeface="Arial" pitchFamily="34" charset="0"/>
                <a:ea typeface="+mn-ea"/>
                <a:cs typeface="Arial" pitchFamily="34" charset="0"/>
              </a:defRPr>
            </a:lvl1pPr>
            <a:lvl2pPr marL="457200" indent="0" algn="ctr" defTabSz="457200" rtl="0" eaLnBrk="1" latinLnBrk="0" hangingPunct="1">
              <a:spcBef>
                <a:spcPct val="20000"/>
              </a:spcBef>
              <a:buFont typeface="Arial"/>
              <a:buNone/>
              <a:defRPr sz="1800" kern="1200">
                <a:solidFill>
                  <a:schemeClr val="tx1">
                    <a:tint val="75000"/>
                  </a:schemeClr>
                </a:solidFill>
                <a:latin typeface="Arial" pitchFamily="34" charset="0"/>
                <a:ea typeface="+mn-ea"/>
                <a:cs typeface="Arial" pitchFamily="34" charset="0"/>
              </a:defRPr>
            </a:lvl2pPr>
            <a:lvl3pPr marL="914400" indent="0" algn="ctr" defTabSz="457200" rtl="0" eaLnBrk="1" latinLnBrk="0" hangingPunct="1">
              <a:spcBef>
                <a:spcPct val="20000"/>
              </a:spcBef>
              <a:buFont typeface="Arial"/>
              <a:buNone/>
              <a:defRPr sz="1400" kern="1200">
                <a:solidFill>
                  <a:schemeClr val="tx1">
                    <a:tint val="75000"/>
                  </a:schemeClr>
                </a:solidFill>
                <a:latin typeface="Arial" pitchFamily="34" charset="0"/>
                <a:ea typeface="+mn-ea"/>
                <a:cs typeface="Arial" pitchFamily="34" charset="0"/>
              </a:defRPr>
            </a:lvl3pPr>
            <a:lvl4pPr marL="1371600" indent="0" algn="ctr" defTabSz="457200" rtl="0" eaLnBrk="1" latinLnBrk="0" hangingPunct="1">
              <a:spcBef>
                <a:spcPct val="20000"/>
              </a:spcBef>
              <a:buFont typeface="Arial"/>
              <a:buNone/>
              <a:defRPr sz="1400" kern="1200">
                <a:solidFill>
                  <a:schemeClr val="tx1">
                    <a:tint val="75000"/>
                  </a:schemeClr>
                </a:solidFill>
                <a:latin typeface="Arial" pitchFamily="34" charset="0"/>
                <a:ea typeface="+mn-ea"/>
                <a:cs typeface="Arial" pitchFamily="34" charset="0"/>
              </a:defRPr>
            </a:lvl4pPr>
            <a:lvl5pPr marL="1828800" indent="0" algn="ctr" defTabSz="457200" rtl="0" eaLnBrk="1" latinLnBrk="0" hangingPunct="1">
              <a:spcBef>
                <a:spcPct val="20000"/>
              </a:spcBef>
              <a:buFont typeface="Arial"/>
              <a:buNone/>
              <a:defRPr sz="1400" kern="1200">
                <a:solidFill>
                  <a:schemeClr val="tx1">
                    <a:tint val="75000"/>
                  </a:schemeClr>
                </a:solidFill>
                <a:latin typeface="Arial" pitchFamily="34" charset="0"/>
                <a:ea typeface="+mn-ea"/>
                <a:cs typeface="Arial"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Thank</a:t>
            </a:r>
            <a:r>
              <a:rPr lang="en-GB" sz="2400" b="1" dirty="0"/>
              <a:t> you</a:t>
            </a:r>
            <a:r>
              <a:rPr kumimoji="0" lang="et-EE"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r>
              <a:rPr kumimoji="0" lang="et-EE" sz="2400" b="1"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for</a:t>
            </a:r>
            <a:r>
              <a:rPr kumimoji="0" lang="et-EE"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r>
              <a:rPr kumimoji="0" lang="et-EE" sz="2400" b="1"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your</a:t>
            </a:r>
            <a:r>
              <a:rPr kumimoji="0" lang="et-EE"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r>
              <a:rPr kumimoji="0" lang="et-EE" sz="2400" b="1"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attention</a:t>
            </a: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endPar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t-EE"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t-EE"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150874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ubik"/>
              <a:ea typeface="+mn-ea"/>
              <a:cs typeface="+mn-cs"/>
            </a:endParaRPr>
          </a:p>
        </p:txBody>
      </p:sp>
      <p:pic>
        <p:nvPicPr>
          <p:cNvPr id="4" name="Pilt 3" descr="Pilt, millel on kujutatud kaart&#10;&#10;Kirjeldus on genereeritud automaatselt">
            <a:extLst>
              <a:ext uri="{FF2B5EF4-FFF2-40B4-BE49-F238E27FC236}">
                <a16:creationId xmlns:a16="http://schemas.microsoft.com/office/drawing/2014/main" id="{A76D2910-8B31-4B54-BAEE-6DB54B692E3F}"/>
              </a:ext>
            </a:extLst>
          </p:cNvPr>
          <p:cNvPicPr>
            <a:picLocks noChangeAspect="1"/>
          </p:cNvPicPr>
          <p:nvPr/>
        </p:nvPicPr>
        <p:blipFill rotWithShape="1">
          <a:blip r:embed="rId2">
            <a:extLst>
              <a:ext uri="{28A0092B-C50C-407E-A947-70E740481C1C}">
                <a14:useLocalDpi xmlns:a14="http://schemas.microsoft.com/office/drawing/2010/main" val="0"/>
              </a:ext>
            </a:extLst>
          </a:blip>
          <a:srcRect l="871" r="1" b="1"/>
          <a:stretch/>
        </p:blipFill>
        <p:spPr>
          <a:xfrm>
            <a:off x="20" y="1282"/>
            <a:ext cx="12191980" cy="6856718"/>
          </a:xfrm>
          <a:prstGeom prst="rect">
            <a:avLst/>
          </a:prstGeom>
        </p:spPr>
      </p:pic>
      <p:sp>
        <p:nvSpPr>
          <p:cNvPr id="2" name="Slide Number Placeholder 1">
            <a:extLst>
              <a:ext uri="{FF2B5EF4-FFF2-40B4-BE49-F238E27FC236}">
                <a16:creationId xmlns:a16="http://schemas.microsoft.com/office/drawing/2014/main" id="{02AF5691-A65B-4601-BD2A-69FDE5E5A37E}"/>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ADBB38E-37F0-4099-9E14-30415241E9AC}" type="slidenum">
              <a:rPr kumimoji="0" lang="en-US" sz="1200" b="0" i="0" u="none" strike="noStrike" kern="1200" cap="none" spc="0" normalizeH="0" baseline="0" noProof="0" smtClean="0">
                <a:ln>
                  <a:noFill/>
                </a:ln>
                <a:solidFill>
                  <a:srgbClr val="FFFFFF"/>
                </a:solidFill>
                <a:effectLst/>
                <a:uLnTx/>
                <a:uFillTx/>
                <a:latin typeface="Rubik"/>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200" b="0" i="0" u="none" strike="noStrike" kern="1200" cap="none" spc="0" normalizeH="0" baseline="0" noProof="0">
              <a:ln>
                <a:noFill/>
              </a:ln>
              <a:solidFill>
                <a:srgbClr val="FFFFFF"/>
              </a:solidFill>
              <a:effectLst/>
              <a:uLnTx/>
              <a:uFillTx/>
              <a:latin typeface="Rubik"/>
              <a:ea typeface="+mn-ea"/>
              <a:cs typeface="+mn-cs"/>
            </a:endParaRPr>
          </a:p>
        </p:txBody>
      </p:sp>
    </p:spTree>
    <p:extLst>
      <p:ext uri="{BB962C8B-B14F-4D97-AF65-F5344CB8AC3E}">
        <p14:creationId xmlns:p14="http://schemas.microsoft.com/office/powerpoint/2010/main" val="1135279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8628735-31F6-1CE3-7906-D2A3FBF35B3A}"/>
              </a:ext>
            </a:extLst>
          </p:cNvPr>
          <p:cNvSpPr>
            <a:spLocks noGrp="1"/>
          </p:cNvSpPr>
          <p:nvPr>
            <p:ph type="title"/>
          </p:nvPr>
        </p:nvSpPr>
        <p:spPr/>
        <p:txBody>
          <a:bodyPr/>
          <a:lstStyle/>
          <a:p>
            <a:endParaRPr lang="en-GB"/>
          </a:p>
        </p:txBody>
      </p:sp>
      <p:sp>
        <p:nvSpPr>
          <p:cNvPr id="4" name="Slaidinumbri kohatäide 3">
            <a:extLst>
              <a:ext uri="{FF2B5EF4-FFF2-40B4-BE49-F238E27FC236}">
                <a16:creationId xmlns:a16="http://schemas.microsoft.com/office/drawing/2014/main" id="{A3DCE101-BC4D-7027-0181-BD346DC32CDC}"/>
              </a:ext>
            </a:extLst>
          </p:cNvPr>
          <p:cNvSpPr>
            <a:spLocks noGrp="1"/>
          </p:cNvSpPr>
          <p:nvPr>
            <p:ph type="sldNum" sz="quarter" idx="12"/>
          </p:nvPr>
        </p:nvSpPr>
        <p:spPr/>
        <p:txBody>
          <a:bodyPr/>
          <a:lstStyle/>
          <a:p>
            <a:fld id="{48967F36-0B61-F749-ACDB-F36D75792314}" type="slidenum">
              <a:rPr lang="en-US" noProof="0" smtClean="0"/>
              <a:pPr/>
              <a:t>3</a:t>
            </a:fld>
            <a:endParaRPr lang="en-US" noProof="0"/>
          </a:p>
        </p:txBody>
      </p:sp>
      <p:pic>
        <p:nvPicPr>
          <p:cNvPr id="5" name="Pilt 4">
            <a:extLst>
              <a:ext uri="{FF2B5EF4-FFF2-40B4-BE49-F238E27FC236}">
                <a16:creationId xmlns:a16="http://schemas.microsoft.com/office/drawing/2014/main" id="{6A9C1E64-A5FE-D8E1-9694-A98CAFAD88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3791971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C3DB6CE-B855-4AD2-8FB5-3C271542C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lt 4" descr="Pilt, millel on kujutatud transport, taevas, õues, alused&#10;&#10;Kirjeldus on genereeritud automaatselt">
            <a:extLst>
              <a:ext uri="{FF2B5EF4-FFF2-40B4-BE49-F238E27FC236}">
                <a16:creationId xmlns:a16="http://schemas.microsoft.com/office/drawing/2014/main" id="{744CD98F-79B2-8CAC-067A-0DBE4227CA64}"/>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a:stretch/>
        </p:blipFill>
        <p:spPr>
          <a:xfrm>
            <a:off x="-24" y="-3"/>
            <a:ext cx="12192000" cy="6858000"/>
          </a:xfrm>
          <a:prstGeom prst="rect">
            <a:avLst/>
          </a:prstGeom>
        </p:spPr>
      </p:pic>
      <p:sp>
        <p:nvSpPr>
          <p:cNvPr id="4" name="Title 3">
            <a:extLst>
              <a:ext uri="{FF2B5EF4-FFF2-40B4-BE49-F238E27FC236}">
                <a16:creationId xmlns:a16="http://schemas.microsoft.com/office/drawing/2014/main" id="{1760B7B5-1AB3-4432-9A23-66CE89492949}"/>
              </a:ext>
            </a:extLst>
          </p:cNvPr>
          <p:cNvSpPr>
            <a:spLocks noGrp="1"/>
          </p:cNvSpPr>
          <p:nvPr>
            <p:ph type="title"/>
          </p:nvPr>
        </p:nvSpPr>
        <p:spPr>
          <a:xfrm>
            <a:off x="838200" y="1113157"/>
            <a:ext cx="4797354" cy="3103030"/>
          </a:xfrm>
        </p:spPr>
        <p:txBody>
          <a:bodyPr vert="horz" lIns="91440" tIns="45720" rIns="91440" bIns="45720" rtlCol="0" anchor="b">
            <a:normAutofit/>
          </a:bodyPr>
          <a:lstStyle/>
          <a:p>
            <a:pPr eaLnBrk="1" hangingPunct="1"/>
            <a:r>
              <a:rPr lang="en-US" kern="1200">
                <a:solidFill>
                  <a:schemeClr val="tx1"/>
                </a:solidFill>
                <a:latin typeface="+mj-lt"/>
                <a:ea typeface="+mj-ea"/>
                <a:cs typeface="+mj-cs"/>
              </a:rPr>
              <a:t>The Strait of Hormuz Incidents</a:t>
            </a:r>
          </a:p>
        </p:txBody>
      </p:sp>
      <p:pic>
        <p:nvPicPr>
          <p:cNvPr id="7" name="Pilt 6" descr="Pilt, millel on kujutatud vesi, taevas, laev, õues&#10;&#10;Kirjeldus on genereeritud automaatselt">
            <a:extLst>
              <a:ext uri="{FF2B5EF4-FFF2-40B4-BE49-F238E27FC236}">
                <a16:creationId xmlns:a16="http://schemas.microsoft.com/office/drawing/2014/main" id="{300850F6-D57D-47EE-B2EC-9937A7EF0F99}"/>
              </a:ext>
            </a:extLst>
          </p:cNvPr>
          <p:cNvPicPr>
            <a:picLocks noChangeAspect="1"/>
          </p:cNvPicPr>
          <p:nvPr/>
        </p:nvPicPr>
        <p:blipFill rotWithShape="1">
          <a:blip r:embed="rId3"/>
          <a:srcRect t="1491" r="1" b="1053"/>
          <a:stretch/>
        </p:blipFill>
        <p:spPr>
          <a:xfrm>
            <a:off x="5710839" y="10"/>
            <a:ext cx="6481158" cy="4216177"/>
          </a:xfrm>
          <a:custGeom>
            <a:avLst/>
            <a:gdLst/>
            <a:ahLst/>
            <a:cxnLst/>
            <a:rect l="l" t="t" r="r" b="b"/>
            <a:pathLst>
              <a:path w="6481158" h="4216187">
                <a:moveTo>
                  <a:pt x="159680" y="0"/>
                </a:moveTo>
                <a:lnTo>
                  <a:pt x="6481158" y="0"/>
                </a:lnTo>
                <a:lnTo>
                  <a:pt x="6481158" y="4216187"/>
                </a:lnTo>
                <a:lnTo>
                  <a:pt x="629980" y="4216187"/>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pic>
      <p:pic>
        <p:nvPicPr>
          <p:cNvPr id="9" name="Pilt 8" descr="Pilt, millel on kujutatud vesi, väljas, paat, laev&#10;&#10;Kirjeldus on genereeritud automaatselt">
            <a:extLst>
              <a:ext uri="{FF2B5EF4-FFF2-40B4-BE49-F238E27FC236}">
                <a16:creationId xmlns:a16="http://schemas.microsoft.com/office/drawing/2014/main" id="{6904041B-31FE-467B-ADE3-EC910E21D3BD}"/>
              </a:ext>
            </a:extLst>
          </p:cNvPr>
          <p:cNvPicPr>
            <a:picLocks noChangeAspect="1"/>
          </p:cNvPicPr>
          <p:nvPr/>
        </p:nvPicPr>
        <p:blipFill rotWithShape="1">
          <a:blip r:embed="rId4">
            <a:extLst>
              <a:ext uri="{28A0092B-C50C-407E-A947-70E740481C1C}">
                <a14:useLocalDpi xmlns:a14="http://schemas.microsoft.com/office/drawing/2010/main" val="0"/>
              </a:ext>
            </a:extLst>
          </a:blip>
          <a:srcRect l="8299" r="24121" b="-2"/>
          <a:stretch/>
        </p:blipFill>
        <p:spPr>
          <a:xfrm>
            <a:off x="5078138" y="4323898"/>
            <a:ext cx="4101827" cy="2534102"/>
          </a:xfrm>
          <a:custGeom>
            <a:avLst/>
            <a:gdLst/>
            <a:ahLst/>
            <a:cxnLst/>
            <a:rect l="l" t="t" r="r" b="b"/>
            <a:pathLst>
              <a:path w="4101827" h="2534102">
                <a:moveTo>
                  <a:pt x="1237396" y="0"/>
                </a:moveTo>
                <a:lnTo>
                  <a:pt x="4101827" y="0"/>
                </a:lnTo>
                <a:lnTo>
                  <a:pt x="4101827" y="2534102"/>
                </a:lnTo>
                <a:lnTo>
                  <a:pt x="0" y="2534102"/>
                </a:lnTo>
                <a:lnTo>
                  <a:pt x="21866" y="2503631"/>
                </a:lnTo>
                <a:cubicBezTo>
                  <a:pt x="198424" y="2253521"/>
                  <a:pt x="293791" y="2086461"/>
                  <a:pt x="295356" y="2078512"/>
                </a:cubicBezTo>
                <a:cubicBezTo>
                  <a:pt x="324070" y="1929470"/>
                  <a:pt x="404358" y="1848602"/>
                  <a:pt x="476494" y="1754977"/>
                </a:cubicBezTo>
                <a:cubicBezTo>
                  <a:pt x="539304" y="1672931"/>
                  <a:pt x="606320" y="1585980"/>
                  <a:pt x="629662" y="1466193"/>
                </a:cubicBezTo>
                <a:cubicBezTo>
                  <a:pt x="660486" y="1307325"/>
                  <a:pt x="563420" y="1455147"/>
                  <a:pt x="542839" y="1401940"/>
                </a:cubicBezTo>
                <a:cubicBezTo>
                  <a:pt x="578841" y="1314777"/>
                  <a:pt x="636193" y="1228627"/>
                  <a:pt x="649254" y="1136180"/>
                </a:cubicBezTo>
                <a:cubicBezTo>
                  <a:pt x="695846" y="801928"/>
                  <a:pt x="810580" y="538800"/>
                  <a:pt x="987553" y="313308"/>
                </a:cubicBezTo>
                <a:cubicBezTo>
                  <a:pt x="1038303" y="248170"/>
                  <a:pt x="1069946" y="145770"/>
                  <a:pt x="1141096" y="112922"/>
                </a:cubicBezTo>
                <a:cubicBezTo>
                  <a:pt x="1175680" y="97203"/>
                  <a:pt x="1199891" y="73126"/>
                  <a:pt x="1217455" y="43683"/>
                </a:cubicBezTo>
                <a:close/>
              </a:path>
            </a:pathLst>
          </a:custGeom>
        </p:spPr>
      </p:pic>
      <p:pic>
        <p:nvPicPr>
          <p:cNvPr id="8" name="Pilt 7" descr="Pilt, millel on kujutatud tekst, kuvatõmmis&#10;&#10;Kirjeldus on genereeritud automaatselt">
            <a:extLst>
              <a:ext uri="{FF2B5EF4-FFF2-40B4-BE49-F238E27FC236}">
                <a16:creationId xmlns:a16="http://schemas.microsoft.com/office/drawing/2014/main" id="{3F2A93E2-4FBB-4234-9CCB-4D85B74F1FDB}"/>
              </a:ext>
            </a:extLst>
          </p:cNvPr>
          <p:cNvPicPr>
            <a:picLocks noChangeAspect="1"/>
          </p:cNvPicPr>
          <p:nvPr/>
        </p:nvPicPr>
        <p:blipFill rotWithShape="1">
          <a:blip r:embed="rId5"/>
          <a:srcRect r="35978" b="3"/>
          <a:stretch/>
        </p:blipFill>
        <p:spPr>
          <a:xfrm>
            <a:off x="9307676" y="4323902"/>
            <a:ext cx="2884327" cy="2534101"/>
          </a:xfrm>
          <a:prstGeom prst="rect">
            <a:avLst/>
          </a:prstGeom>
        </p:spPr>
      </p:pic>
      <p:sp>
        <p:nvSpPr>
          <p:cNvPr id="2" name="Slide Number Placeholder 1">
            <a:extLst>
              <a:ext uri="{FF2B5EF4-FFF2-40B4-BE49-F238E27FC236}">
                <a16:creationId xmlns:a16="http://schemas.microsoft.com/office/drawing/2014/main" id="{4626703F-3463-4EC7-855E-5D8B596FF2F2}"/>
              </a:ext>
            </a:extLst>
          </p:cNvPr>
          <p:cNvSpPr>
            <a:spLocks noGrp="1"/>
          </p:cNvSpPr>
          <p:nvPr>
            <p:ph type="sldNum" sz="quarter" idx="4"/>
          </p:nvPr>
        </p:nvSpPr>
        <p:spPr>
          <a:xfrm>
            <a:off x="8610600" y="6356350"/>
            <a:ext cx="2743200" cy="365125"/>
          </a:xfrm>
          <a:prstGeom prst="ellipse">
            <a:avLst/>
          </a:prstGeom>
        </p:spPr>
        <p:txBody>
          <a:bodyPr vert="horz" lIns="91440" tIns="45720" rIns="91440" bIns="45720" rtlCol="0" anchor="ctr">
            <a:normAutofit/>
          </a:bodyPr>
          <a:lstStyle/>
          <a:p>
            <a:pPr marR="0" lvl="0" indent="0" fontAlgn="auto">
              <a:lnSpc>
                <a:spcPct val="90000"/>
              </a:lnSpc>
              <a:spcBef>
                <a:spcPts val="0"/>
              </a:spcBef>
              <a:spcAft>
                <a:spcPts val="600"/>
              </a:spcAft>
              <a:buClrTx/>
              <a:buSzTx/>
              <a:buFontTx/>
              <a:buNone/>
              <a:tabLst/>
              <a:defRPr/>
            </a:pPr>
            <a:fld id="{DADBB38E-37F0-4099-9E14-30415241E9AC}" type="slidenum">
              <a:rPr kumimoji="0" lang="en-US" sz="1200" b="0" i="0" u="none" strike="noStrike" cap="none" spc="0" normalizeH="0" baseline="0" noProof="0">
                <a:ln>
                  <a:noFill/>
                </a:ln>
                <a:solidFill>
                  <a:srgbClr val="FFFFFF"/>
                </a:solidFill>
                <a:effectLst/>
                <a:uLnTx/>
                <a:uFillTx/>
              </a:rPr>
              <a:pPr marR="0" lvl="0" indent="0" fontAlgn="auto">
                <a:lnSpc>
                  <a:spcPct val="90000"/>
                </a:lnSpc>
                <a:spcBef>
                  <a:spcPts val="0"/>
                </a:spcBef>
                <a:spcAft>
                  <a:spcPts val="600"/>
                </a:spcAft>
                <a:buClrTx/>
                <a:buSzTx/>
                <a:buFontTx/>
                <a:buNone/>
                <a:tabLst/>
                <a:defRPr/>
              </a:pPr>
              <a:t>4</a:t>
            </a:fld>
            <a:endParaRPr kumimoji="0" lang="en-US" sz="1200" b="0" i="0" u="none" strike="noStrike"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386177804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0DAF4E5-B38C-87E8-4DA2-A8ED704E4B10}"/>
              </a:ext>
            </a:extLst>
          </p:cNvPr>
          <p:cNvSpPr>
            <a:spLocks noGrp="1"/>
          </p:cNvSpPr>
          <p:nvPr>
            <p:ph type="title"/>
          </p:nvPr>
        </p:nvSpPr>
        <p:spPr/>
        <p:txBody>
          <a:bodyPr/>
          <a:lstStyle/>
          <a:p>
            <a:endParaRPr lang="nb-NO" dirty="0"/>
          </a:p>
        </p:txBody>
      </p:sp>
      <p:pic>
        <p:nvPicPr>
          <p:cNvPr id="6" name="Sisu kohatäide 5" descr="Pilt, millel on kujutatud tekst, kaart, Atlas, diagramm&#10;&#10;Kirjeldus on genereeritud automaatselt">
            <a:extLst>
              <a:ext uri="{FF2B5EF4-FFF2-40B4-BE49-F238E27FC236}">
                <a16:creationId xmlns:a16="http://schemas.microsoft.com/office/drawing/2014/main" id="{B9EC8998-FFB9-D22F-C5D5-F27C2039DC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69289"/>
          </a:xfrm>
        </p:spPr>
      </p:pic>
      <p:sp>
        <p:nvSpPr>
          <p:cNvPr id="4" name="Slaidinumbri kohatäide 3">
            <a:extLst>
              <a:ext uri="{FF2B5EF4-FFF2-40B4-BE49-F238E27FC236}">
                <a16:creationId xmlns:a16="http://schemas.microsoft.com/office/drawing/2014/main" id="{08F10BC4-A15A-46E5-1EE9-69F4891335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67F36-0B61-F749-ACDB-F36D75792314}" type="slidenum">
              <a:rPr kumimoji="0" lang="en-US" sz="1200" b="0" i="0" u="none" strike="noStrike" kern="1200" cap="none" spc="0" normalizeH="0" baseline="0" noProof="0" smtClean="0">
                <a:ln>
                  <a:noFill/>
                </a:ln>
                <a:solidFill>
                  <a:prstClr val="black">
                    <a:tint val="75000"/>
                  </a:prstClr>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033216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8E5E549-0F9E-8D96-5782-DE61CB01705A}"/>
              </a:ext>
            </a:extLst>
          </p:cNvPr>
          <p:cNvSpPr>
            <a:spLocks noGrp="1"/>
          </p:cNvSpPr>
          <p:nvPr>
            <p:ph type="title"/>
          </p:nvPr>
        </p:nvSpPr>
        <p:spPr/>
        <p:txBody>
          <a:bodyPr/>
          <a:lstStyle/>
          <a:p>
            <a:endParaRPr lang="en-GB"/>
          </a:p>
        </p:txBody>
      </p:sp>
      <p:sp>
        <p:nvSpPr>
          <p:cNvPr id="3" name="Sisu kohatäide 2">
            <a:extLst>
              <a:ext uri="{FF2B5EF4-FFF2-40B4-BE49-F238E27FC236}">
                <a16:creationId xmlns:a16="http://schemas.microsoft.com/office/drawing/2014/main" id="{AD95F6EB-F425-24C8-9C3D-A1C6CF689566}"/>
              </a:ext>
            </a:extLst>
          </p:cNvPr>
          <p:cNvSpPr>
            <a:spLocks noGrp="1"/>
          </p:cNvSpPr>
          <p:nvPr>
            <p:ph idx="1"/>
          </p:nvPr>
        </p:nvSpPr>
        <p:spPr/>
        <p:txBody>
          <a:bodyPr/>
          <a:lstStyle/>
          <a:p>
            <a:endParaRPr lang="en-GB" dirty="0"/>
          </a:p>
        </p:txBody>
      </p:sp>
      <p:sp>
        <p:nvSpPr>
          <p:cNvPr id="4" name="Slaidinumbri kohatäide 3">
            <a:extLst>
              <a:ext uri="{FF2B5EF4-FFF2-40B4-BE49-F238E27FC236}">
                <a16:creationId xmlns:a16="http://schemas.microsoft.com/office/drawing/2014/main" id="{B222ABD9-734D-D966-5213-71EDED2FBD46}"/>
              </a:ext>
            </a:extLst>
          </p:cNvPr>
          <p:cNvSpPr>
            <a:spLocks noGrp="1"/>
          </p:cNvSpPr>
          <p:nvPr>
            <p:ph type="sldNum" sz="quarter" idx="12"/>
          </p:nvPr>
        </p:nvSpPr>
        <p:spPr/>
        <p:txBody>
          <a:bodyPr/>
          <a:lstStyle/>
          <a:p>
            <a:fld id="{48967F36-0B61-F749-ACDB-F36D75792314}" type="slidenum">
              <a:rPr lang="en-US" noProof="0" smtClean="0"/>
              <a:pPr/>
              <a:t>6</a:t>
            </a:fld>
            <a:endParaRPr lang="en-US" noProof="0"/>
          </a:p>
        </p:txBody>
      </p:sp>
      <p:pic>
        <p:nvPicPr>
          <p:cNvPr id="5" name="Pilt 4">
            <a:extLst>
              <a:ext uri="{FF2B5EF4-FFF2-40B4-BE49-F238E27FC236}">
                <a16:creationId xmlns:a16="http://schemas.microsoft.com/office/drawing/2014/main" id="{FA2A7AE0-4A8B-97A4-535C-32BCA251B53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92031"/>
          </a:xfrm>
          <a:prstGeom prst="rect">
            <a:avLst/>
          </a:prstGeom>
          <a:noFill/>
          <a:ln>
            <a:noFill/>
          </a:ln>
        </p:spPr>
      </p:pic>
    </p:spTree>
    <p:extLst>
      <p:ext uri="{BB962C8B-B14F-4D97-AF65-F5344CB8AC3E}">
        <p14:creationId xmlns:p14="http://schemas.microsoft.com/office/powerpoint/2010/main" val="891166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980E2BC-2609-5E27-DDA9-A6BB168D7B16}"/>
              </a:ext>
            </a:extLst>
          </p:cNvPr>
          <p:cNvSpPr>
            <a:spLocks noGrp="1"/>
          </p:cNvSpPr>
          <p:nvPr>
            <p:ph type="title"/>
          </p:nvPr>
        </p:nvSpPr>
        <p:spPr/>
        <p:txBody>
          <a:bodyPr/>
          <a:lstStyle/>
          <a:p>
            <a:r>
              <a:rPr lang="en-GB" dirty="0"/>
              <a:t>Rules 27 and 28 of the San Remo Manual</a:t>
            </a:r>
          </a:p>
        </p:txBody>
      </p:sp>
      <p:sp>
        <p:nvSpPr>
          <p:cNvPr id="3" name="Sisu kohatäide 2">
            <a:extLst>
              <a:ext uri="{FF2B5EF4-FFF2-40B4-BE49-F238E27FC236}">
                <a16:creationId xmlns:a16="http://schemas.microsoft.com/office/drawing/2014/main" id="{120018DC-3325-D8CF-4C58-E7060F70E82C}"/>
              </a:ext>
            </a:extLst>
          </p:cNvPr>
          <p:cNvSpPr>
            <a:spLocks noGrp="1"/>
          </p:cNvSpPr>
          <p:nvPr>
            <p:ph idx="1"/>
          </p:nvPr>
        </p:nvSpPr>
        <p:spPr/>
        <p:txBody>
          <a:bodyPr>
            <a:normAutofit/>
          </a:bodyPr>
          <a:lstStyle/>
          <a:p>
            <a:pPr algn="just"/>
            <a:r>
              <a:rPr lang="en-GB" sz="2400" dirty="0"/>
              <a:t>Rule 27. The rights of transit passage and archipelagic sea lanes passage applicable to international straits and archipelagic waters in peacetime continue to apply in times of armed conflict. The laws and regulations of States bordering straits and archipelagic States relating to transit passage and archipelagic sea lanes passage adopted in accordance with general international law remain applicable.</a:t>
            </a:r>
          </a:p>
          <a:p>
            <a:pPr algn="just"/>
            <a:r>
              <a:rPr lang="en-GB" sz="2400" dirty="0"/>
              <a:t>Rule 28. Belligerent and neutral surface ships, submarines and aircraft have the rights of transit passage and archipelagic sea lanes passage through, under, and over all straits and archipelagic waters to which these rights generally apply.</a:t>
            </a:r>
          </a:p>
        </p:txBody>
      </p:sp>
      <p:sp>
        <p:nvSpPr>
          <p:cNvPr id="4" name="Slaidinumbri kohatäide 3">
            <a:extLst>
              <a:ext uri="{FF2B5EF4-FFF2-40B4-BE49-F238E27FC236}">
                <a16:creationId xmlns:a16="http://schemas.microsoft.com/office/drawing/2014/main" id="{244F0074-C992-82A5-3E9A-71815764F8E0}"/>
              </a:ext>
            </a:extLst>
          </p:cNvPr>
          <p:cNvSpPr>
            <a:spLocks noGrp="1"/>
          </p:cNvSpPr>
          <p:nvPr>
            <p:ph type="sldNum" sz="quarter" idx="12"/>
          </p:nvPr>
        </p:nvSpPr>
        <p:spPr/>
        <p:txBody>
          <a:bodyPr/>
          <a:lstStyle/>
          <a:p>
            <a:fld id="{48967F36-0B61-F749-ACDB-F36D75792314}" type="slidenum">
              <a:rPr lang="en-US" noProof="0" smtClean="0"/>
              <a:pPr/>
              <a:t>7</a:t>
            </a:fld>
            <a:endParaRPr lang="en-US" noProof="0"/>
          </a:p>
        </p:txBody>
      </p:sp>
    </p:spTree>
    <p:extLst>
      <p:ext uri="{BB962C8B-B14F-4D97-AF65-F5344CB8AC3E}">
        <p14:creationId xmlns:p14="http://schemas.microsoft.com/office/powerpoint/2010/main" val="3440587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6762BD-F49C-4CED-9CF2-2C9F9C358CD9}"/>
              </a:ext>
            </a:extLst>
          </p:cNvPr>
          <p:cNvSpPr>
            <a:spLocks noGrp="1"/>
          </p:cNvSpPr>
          <p:nvPr>
            <p:ph type="ctrTitle"/>
          </p:nvPr>
        </p:nvSpPr>
        <p:spPr>
          <a:xfrm>
            <a:off x="609601" y="4385066"/>
            <a:ext cx="10923638" cy="1317643"/>
          </a:xfrm>
        </p:spPr>
        <p:txBody>
          <a:bodyPr>
            <a:normAutofit/>
          </a:bodyPr>
          <a:lstStyle/>
          <a:p>
            <a:r>
              <a:rPr lang="et-EE" sz="6600" dirty="0"/>
              <a:t>The </a:t>
            </a:r>
            <a:r>
              <a:rPr lang="en-GB" sz="6600" dirty="0"/>
              <a:t>Corfu Channel Case</a:t>
            </a:r>
          </a:p>
        </p:txBody>
      </p:sp>
      <p:pic>
        <p:nvPicPr>
          <p:cNvPr id="12" name="Picture 11">
            <a:extLst>
              <a:ext uri="{FF2B5EF4-FFF2-40B4-BE49-F238E27FC236}">
                <a16:creationId xmlns:a16="http://schemas.microsoft.com/office/drawing/2014/main" id="{43AB2827-62EC-4536-95BF-C76B21D61724}"/>
              </a:ext>
            </a:extLst>
          </p:cNvPr>
          <p:cNvPicPr>
            <a:picLocks noChangeAspect="1" noChangeArrowheads="1"/>
          </p:cNvPicPr>
          <p:nvPr/>
        </p:nvPicPr>
        <p:blipFill rotWithShape="1">
          <a:blip r:embed="rId2" cstate="print"/>
          <a:srcRect l="7960" r="14619"/>
          <a:stretch/>
        </p:blipFill>
        <p:spPr bwMode="auto">
          <a:xfrm>
            <a:off x="20" y="10"/>
            <a:ext cx="4059916" cy="4242806"/>
          </a:xfrm>
          <a:prstGeom prst="rect">
            <a:avLst/>
          </a:prstGeom>
          <a:noFill/>
        </p:spPr>
      </p:pic>
      <p:pic>
        <p:nvPicPr>
          <p:cNvPr id="11" name="Picture 4" descr="Image result for corfu channel case">
            <a:extLst>
              <a:ext uri="{FF2B5EF4-FFF2-40B4-BE49-F238E27FC236}">
                <a16:creationId xmlns:a16="http://schemas.microsoft.com/office/drawing/2014/main" id="{D8C73B78-D804-4D1E-9474-A58C0BCF26B5}"/>
              </a:ext>
            </a:extLst>
          </p:cNvPr>
          <p:cNvPicPr>
            <a:picLocks noChangeAspect="1" noChangeArrowheads="1"/>
          </p:cNvPicPr>
          <p:nvPr/>
        </p:nvPicPr>
        <p:blipFill rotWithShape="1">
          <a:blip r:embed="rId3" cstate="print"/>
          <a:srcRect l="9434" r="18746"/>
          <a:stretch/>
        </p:blipFill>
        <p:spPr bwMode="auto">
          <a:xfrm>
            <a:off x="4090482" y="-1"/>
            <a:ext cx="4062918" cy="4242816"/>
          </a:xfrm>
          <a:prstGeom prst="rect">
            <a:avLst/>
          </a:prstGeom>
          <a:noFill/>
        </p:spPr>
      </p:pic>
      <p:pic>
        <p:nvPicPr>
          <p:cNvPr id="10" name="Picture 2" descr="Related image">
            <a:extLst>
              <a:ext uri="{FF2B5EF4-FFF2-40B4-BE49-F238E27FC236}">
                <a16:creationId xmlns:a16="http://schemas.microsoft.com/office/drawing/2014/main" id="{AFD63421-3048-4BC7-A57A-FDA95CC27294}"/>
              </a:ext>
            </a:extLst>
          </p:cNvPr>
          <p:cNvPicPr>
            <a:picLocks noChangeAspect="1" noChangeArrowheads="1"/>
          </p:cNvPicPr>
          <p:nvPr/>
        </p:nvPicPr>
        <p:blipFill rotWithShape="1">
          <a:blip r:embed="rId4" cstate="print"/>
          <a:srcRect l="22755" r="30357"/>
          <a:stretch/>
        </p:blipFill>
        <p:spPr bwMode="auto">
          <a:xfrm>
            <a:off x="8132064" y="10"/>
            <a:ext cx="4059936" cy="4242806"/>
          </a:xfrm>
          <a:prstGeom prst="rect">
            <a:avLst/>
          </a:prstGeom>
          <a:noFill/>
        </p:spPr>
      </p:pic>
      <p:cxnSp>
        <p:nvCxnSpPr>
          <p:cNvPr id="17" name="Straight Connector 16">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27B73E-D784-4780-AA33-DCDFE7DA16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919"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5838"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AC281416-C138-4C9A-B177-A8A4539E33E9}"/>
              </a:ext>
            </a:extLst>
          </p:cNvPr>
          <p:cNvSpPr>
            <a:spLocks noGrp="1"/>
          </p:cNvSpPr>
          <p:nvPr>
            <p:ph type="sldNum" sz="quarter" idx="4"/>
          </p:nvPr>
        </p:nvSpPr>
        <p:spPr>
          <a:xfrm>
            <a:off x="10739336" y="6356350"/>
            <a:ext cx="614464"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ADBB38E-37F0-4099-9E14-30415241E9AC}" type="slidenum">
              <a:rPr kumimoji="0" lang="en-US" sz="1200" b="0" i="0" u="none" strike="noStrike" kern="1200" cap="none" spc="0" normalizeH="0" baseline="0" noProof="0">
                <a:ln>
                  <a:noFill/>
                </a:ln>
                <a:solidFill>
                  <a:srgbClr val="FFFFFF"/>
                </a:solidFill>
                <a:effectLst/>
                <a:uLnTx/>
                <a:uFillTx/>
                <a:latin typeface="Rubik"/>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200" b="0" i="0" u="none" strike="noStrike" kern="1200" cap="none" spc="0" normalizeH="0" baseline="0" noProof="0">
              <a:ln>
                <a:noFill/>
              </a:ln>
              <a:solidFill>
                <a:srgbClr val="FFFFFF"/>
              </a:solidFill>
              <a:effectLst/>
              <a:uLnTx/>
              <a:uFillTx/>
              <a:latin typeface="Rubik"/>
              <a:ea typeface="+mn-ea"/>
              <a:cs typeface="+mn-cs"/>
            </a:endParaRPr>
          </a:p>
        </p:txBody>
      </p:sp>
    </p:spTree>
    <p:extLst>
      <p:ext uri="{BB962C8B-B14F-4D97-AF65-F5344CB8AC3E}">
        <p14:creationId xmlns:p14="http://schemas.microsoft.com/office/powerpoint/2010/main" val="78786335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2618F4F7-920F-D873-389F-AEB88CC1E3BC}"/>
              </a:ext>
            </a:extLst>
          </p:cNvPr>
          <p:cNvSpPr>
            <a:spLocks noGrp="1"/>
          </p:cNvSpPr>
          <p:nvPr>
            <p:ph type="title"/>
          </p:nvPr>
        </p:nvSpPr>
        <p:spPr>
          <a:xfrm>
            <a:off x="893731" y="300207"/>
            <a:ext cx="4121613" cy="1216926"/>
          </a:xfrm>
        </p:spPr>
        <p:txBody>
          <a:bodyPr>
            <a:normAutofit fontScale="90000"/>
          </a:bodyPr>
          <a:lstStyle/>
          <a:p>
            <a:r>
              <a:rPr lang="en-GB" dirty="0"/>
              <a:t>Parallel passage regimes in the Strait of Hormuz?</a:t>
            </a:r>
          </a:p>
        </p:txBody>
      </p:sp>
      <p:sp>
        <p:nvSpPr>
          <p:cNvPr id="3" name="Sisu kohatäide 2">
            <a:extLst>
              <a:ext uri="{FF2B5EF4-FFF2-40B4-BE49-F238E27FC236}">
                <a16:creationId xmlns:a16="http://schemas.microsoft.com/office/drawing/2014/main" id="{B627FA0E-7D9F-ABDB-58CB-1BD1167D1164}"/>
              </a:ext>
            </a:extLst>
          </p:cNvPr>
          <p:cNvSpPr>
            <a:spLocks noGrp="1"/>
          </p:cNvSpPr>
          <p:nvPr>
            <p:ph idx="1"/>
          </p:nvPr>
        </p:nvSpPr>
        <p:spPr>
          <a:xfrm>
            <a:off x="893731" y="1817340"/>
            <a:ext cx="4343287" cy="4374980"/>
          </a:xfrm>
        </p:spPr>
        <p:txBody>
          <a:bodyPr/>
          <a:lstStyle/>
          <a:p>
            <a:r>
              <a:rPr lang="en-GB" dirty="0"/>
              <a:t>UNCLOS States Parties: transit passage.</a:t>
            </a:r>
          </a:p>
          <a:p>
            <a:r>
              <a:rPr lang="en-GB" dirty="0"/>
              <a:t>Non-SP to UNCLOS: non-</a:t>
            </a:r>
            <a:r>
              <a:rPr lang="en-GB" dirty="0" err="1"/>
              <a:t>suspendable</a:t>
            </a:r>
            <a:r>
              <a:rPr lang="en-GB" dirty="0"/>
              <a:t> innocent passage?</a:t>
            </a:r>
          </a:p>
          <a:p>
            <a:r>
              <a:rPr lang="en-GB" dirty="0"/>
              <a:t>Any room for permit-based passage?</a:t>
            </a:r>
          </a:p>
          <a:p>
            <a:pPr lvl="1"/>
            <a:r>
              <a:rPr lang="en-GB" dirty="0"/>
              <a:t>Rather not.</a:t>
            </a:r>
          </a:p>
          <a:p>
            <a:pPr lvl="1"/>
            <a:r>
              <a:rPr lang="en-GB" dirty="0"/>
              <a:t>Art 35(a) criteria not met.</a:t>
            </a:r>
          </a:p>
          <a:p>
            <a:r>
              <a:rPr lang="en-GB" dirty="0"/>
              <a:t>Key question: whether transit passage forms part of CIL?</a:t>
            </a:r>
          </a:p>
        </p:txBody>
      </p:sp>
      <p:sp>
        <p:nvSpPr>
          <p:cNvPr id="4" name="Slaidinumbri kohatäide 3">
            <a:extLst>
              <a:ext uri="{FF2B5EF4-FFF2-40B4-BE49-F238E27FC236}">
                <a16:creationId xmlns:a16="http://schemas.microsoft.com/office/drawing/2014/main" id="{960D841D-2243-9C3E-4C63-9A2B398360D2}"/>
              </a:ext>
            </a:extLst>
          </p:cNvPr>
          <p:cNvSpPr>
            <a:spLocks noGrp="1"/>
          </p:cNvSpPr>
          <p:nvPr>
            <p:ph type="sldNum" sz="quarter" idx="12"/>
          </p:nvPr>
        </p:nvSpPr>
        <p:spPr/>
        <p:txBody>
          <a:bodyPr/>
          <a:lstStyle/>
          <a:p>
            <a:fld id="{48967F36-0B61-F749-ACDB-F36D75792314}" type="slidenum">
              <a:rPr lang="en-US" noProof="0" smtClean="0"/>
              <a:pPr/>
              <a:t>9</a:t>
            </a:fld>
            <a:endParaRPr lang="en-US" noProof="0"/>
          </a:p>
        </p:txBody>
      </p:sp>
      <p:pic>
        <p:nvPicPr>
          <p:cNvPr id="6" name="Pilt 5">
            <a:extLst>
              <a:ext uri="{FF2B5EF4-FFF2-40B4-BE49-F238E27FC236}">
                <a16:creationId xmlns:a16="http://schemas.microsoft.com/office/drawing/2014/main" id="{12F88A4B-D05F-625B-A85D-95F5CEF42EB4}"/>
              </a:ext>
            </a:extLst>
          </p:cNvPr>
          <p:cNvPicPr>
            <a:picLocks noChangeAspect="1"/>
          </p:cNvPicPr>
          <p:nvPr/>
        </p:nvPicPr>
        <p:blipFill>
          <a:blip r:embed="rId2"/>
          <a:stretch>
            <a:fillRect/>
          </a:stretch>
        </p:blipFill>
        <p:spPr>
          <a:xfrm>
            <a:off x="5237019" y="803564"/>
            <a:ext cx="6954982" cy="6054436"/>
          </a:xfrm>
          <a:prstGeom prst="rect">
            <a:avLst/>
          </a:prstGeom>
        </p:spPr>
      </p:pic>
    </p:spTree>
    <p:extLst>
      <p:ext uri="{BB962C8B-B14F-4D97-AF65-F5344CB8AC3E}">
        <p14:creationId xmlns:p14="http://schemas.microsoft.com/office/powerpoint/2010/main" val="3038723020"/>
      </p:ext>
    </p:extLst>
  </p:cSld>
  <p:clrMapOvr>
    <a:masterClrMapping/>
  </p:clrMapOvr>
</p:sld>
</file>

<file path=ppt/theme/theme1.xml><?xml version="1.0" encoding="utf-8"?>
<a:theme xmlns:a="http://schemas.openxmlformats.org/drawingml/2006/main" name="Mal_blaa">
  <a:themeElements>
    <a:clrScheme name="Egendefinert 5">
      <a:dk1>
        <a:sysClr val="windowText" lastClr="000000"/>
      </a:dk1>
      <a:lt1>
        <a:sysClr val="window" lastClr="FFFFFF"/>
      </a:lt1>
      <a:dk2>
        <a:srgbClr val="00617F"/>
      </a:dk2>
      <a:lt2>
        <a:srgbClr val="EEECE1"/>
      </a:lt2>
      <a:accent1>
        <a:srgbClr val="00617F"/>
      </a:accent1>
      <a:accent2>
        <a:srgbClr val="CB343B"/>
      </a:accent2>
      <a:accent3>
        <a:srgbClr val="15718F"/>
      </a:accent3>
      <a:accent4>
        <a:srgbClr val="59A1A2"/>
      </a:accent4>
      <a:accent5>
        <a:srgbClr val="26828C"/>
      </a:accent5>
      <a:accent6>
        <a:srgbClr val="DE7C00"/>
      </a:accent6>
      <a:hlink>
        <a:srgbClr val="007396"/>
      </a:hlink>
      <a:folHlink>
        <a:srgbClr val="A6BBC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UT_2019 Theme">
  <a:themeElements>
    <a:clrScheme name="UT_2019">
      <a:dk1>
        <a:srgbClr val="2C5696"/>
      </a:dk1>
      <a:lt1>
        <a:srgbClr val="FFFFFF"/>
      </a:lt1>
      <a:dk2>
        <a:srgbClr val="102064"/>
      </a:dk2>
      <a:lt2>
        <a:srgbClr val="FFFFFF"/>
      </a:lt2>
      <a:accent1>
        <a:srgbClr val="00A6E9"/>
      </a:accent1>
      <a:accent2>
        <a:srgbClr val="ED7D31"/>
      </a:accent2>
      <a:accent3>
        <a:srgbClr val="E52143"/>
      </a:accent3>
      <a:accent4>
        <a:srgbClr val="AE78B1"/>
      </a:accent4>
      <a:accent5>
        <a:srgbClr val="87BC1F"/>
      </a:accent5>
      <a:accent6>
        <a:srgbClr val="FAA41A"/>
      </a:accent6>
      <a:hlink>
        <a:srgbClr val="FF6F20"/>
      </a:hlink>
      <a:folHlink>
        <a:srgbClr val="00A6E9"/>
      </a:folHlink>
    </a:clrScheme>
    <a:fontScheme name="UT_2019">
      <a:majorFont>
        <a:latin typeface="Rubik Bold"/>
        <a:ea typeface=""/>
        <a:cs typeface=""/>
      </a:majorFont>
      <a:minorFont>
        <a:latin typeface="Rub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UT_2019 Theme">
  <a:themeElements>
    <a:clrScheme name="UT_2019">
      <a:dk1>
        <a:srgbClr val="2C5696"/>
      </a:dk1>
      <a:lt1>
        <a:srgbClr val="FFFFFF"/>
      </a:lt1>
      <a:dk2>
        <a:srgbClr val="102064"/>
      </a:dk2>
      <a:lt2>
        <a:srgbClr val="FFFFFF"/>
      </a:lt2>
      <a:accent1>
        <a:srgbClr val="00A6E9"/>
      </a:accent1>
      <a:accent2>
        <a:srgbClr val="ED7D31"/>
      </a:accent2>
      <a:accent3>
        <a:srgbClr val="E52143"/>
      </a:accent3>
      <a:accent4>
        <a:srgbClr val="AE78B1"/>
      </a:accent4>
      <a:accent5>
        <a:srgbClr val="87BC1F"/>
      </a:accent5>
      <a:accent6>
        <a:srgbClr val="FAA41A"/>
      </a:accent6>
      <a:hlink>
        <a:srgbClr val="FF6F20"/>
      </a:hlink>
      <a:folHlink>
        <a:srgbClr val="00A6E9"/>
      </a:folHlink>
    </a:clrScheme>
    <a:fontScheme name="UT_2019">
      <a:majorFont>
        <a:latin typeface="Rubik Bold"/>
        <a:ea typeface=""/>
        <a:cs typeface=""/>
      </a:majorFont>
      <a:minorFont>
        <a:latin typeface="Rub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UT_2019 Theme">
  <a:themeElements>
    <a:clrScheme name="UT_2019">
      <a:dk1>
        <a:srgbClr val="2C5696"/>
      </a:dk1>
      <a:lt1>
        <a:srgbClr val="FFFFFF"/>
      </a:lt1>
      <a:dk2>
        <a:srgbClr val="102064"/>
      </a:dk2>
      <a:lt2>
        <a:srgbClr val="FFFFFF"/>
      </a:lt2>
      <a:accent1>
        <a:srgbClr val="00A6E9"/>
      </a:accent1>
      <a:accent2>
        <a:srgbClr val="ED7D31"/>
      </a:accent2>
      <a:accent3>
        <a:srgbClr val="E52143"/>
      </a:accent3>
      <a:accent4>
        <a:srgbClr val="AE78B1"/>
      </a:accent4>
      <a:accent5>
        <a:srgbClr val="87BC1F"/>
      </a:accent5>
      <a:accent6>
        <a:srgbClr val="FAA41A"/>
      </a:accent6>
      <a:hlink>
        <a:srgbClr val="FF6F20"/>
      </a:hlink>
      <a:folHlink>
        <a:srgbClr val="00A6E9"/>
      </a:folHlink>
    </a:clrScheme>
    <a:fontScheme name="UT_2019">
      <a:majorFont>
        <a:latin typeface="Rubik Bold"/>
        <a:ea typeface=""/>
        <a:cs typeface=""/>
      </a:majorFont>
      <a:minorFont>
        <a:latin typeface="Rub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9547</TotalTime>
  <Words>432</Words>
  <Application>Microsoft Office PowerPoint</Application>
  <PresentationFormat>Widescreen</PresentationFormat>
  <Paragraphs>55</Paragraphs>
  <Slides>12</Slides>
  <Notes>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12</vt:i4>
      </vt:variant>
    </vt:vector>
  </HeadingPairs>
  <TitlesOfParts>
    <vt:vector size="23" baseType="lpstr">
      <vt:lpstr>Aptos</vt:lpstr>
      <vt:lpstr>Arial</vt:lpstr>
      <vt:lpstr>Calibri</vt:lpstr>
      <vt:lpstr>Open Sans</vt:lpstr>
      <vt:lpstr>Rubik</vt:lpstr>
      <vt:lpstr>Rubik Bold</vt:lpstr>
      <vt:lpstr>Times New Roman</vt:lpstr>
      <vt:lpstr>Mal_blaa</vt:lpstr>
      <vt:lpstr>UT_2019 Theme</vt:lpstr>
      <vt:lpstr>2_UT_2019 Theme</vt:lpstr>
      <vt:lpstr>1_UT_2019 Theme</vt:lpstr>
      <vt:lpstr>The Use of Force Against or Defence of Merchant Ships and the Regime of International Straits Applied in an Operational Context </vt:lpstr>
      <vt:lpstr>PowerPoint Presentation</vt:lpstr>
      <vt:lpstr>PowerPoint Presentation</vt:lpstr>
      <vt:lpstr>The Strait of Hormuz Incidents</vt:lpstr>
      <vt:lpstr>PowerPoint Presentation</vt:lpstr>
      <vt:lpstr>PowerPoint Presentation</vt:lpstr>
      <vt:lpstr>Rules 27 and 28 of the San Remo Manual</vt:lpstr>
      <vt:lpstr>The Corfu Channel Case</vt:lpstr>
      <vt:lpstr>Parallel passage regimes in the Strait of Hormuz?</vt:lpstr>
      <vt:lpstr>Finding a mandate for using armed force against the Houthis due to their attacks on merchant and naval vessels</vt:lpstr>
      <vt:lpstr>Can an attack on a merchant vessel constitute an armed attack under the right to self-defense (UNC Art. 51)?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Maritime Limits and Boundaries</dc:title>
  <dc:creator>Alexander Lott</dc:creator>
  <cp:lastModifiedBy>Magne Frostad</cp:lastModifiedBy>
  <cp:revision>253</cp:revision>
  <dcterms:created xsi:type="dcterms:W3CDTF">2022-09-13T12:24:15Z</dcterms:created>
  <dcterms:modified xsi:type="dcterms:W3CDTF">2024-05-16T22:20:09Z</dcterms:modified>
</cp:coreProperties>
</file>