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9" r:id="rId2"/>
    <p:sldId id="2885" r:id="rId3"/>
    <p:sldId id="2859" r:id="rId4"/>
    <p:sldId id="2871" r:id="rId5"/>
    <p:sldId id="2840" r:id="rId6"/>
    <p:sldId id="2858" r:id="rId7"/>
    <p:sldId id="2829" r:id="rId8"/>
    <p:sldId id="2873" r:id="rId9"/>
    <p:sldId id="2874" r:id="rId10"/>
    <p:sldId id="2758" r:id="rId11"/>
    <p:sldId id="2850" r:id="rId12"/>
    <p:sldId id="2887" r:id="rId13"/>
    <p:sldId id="1465" r:id="rId14"/>
    <p:sldId id="284" r:id="rId15"/>
    <p:sldId id="1491" r:id="rId16"/>
    <p:sldId id="1468" r:id="rId17"/>
    <p:sldId id="1470" r:id="rId18"/>
    <p:sldId id="1463" r:id="rId19"/>
    <p:sldId id="274" r:id="rId20"/>
    <p:sldId id="276" r:id="rId21"/>
    <p:sldId id="269" r:id="rId22"/>
    <p:sldId id="272" r:id="rId23"/>
    <p:sldId id="283" r:id="rId24"/>
    <p:sldId id="277" r:id="rId25"/>
    <p:sldId id="300" r:id="rId26"/>
    <p:sldId id="280" r:id="rId27"/>
    <p:sldId id="298" r:id="rId28"/>
    <p:sldId id="2833" r:id="rId29"/>
    <p:sldId id="2888" r:id="rId30"/>
    <p:sldId id="2890" r:id="rId31"/>
    <p:sldId id="2891" r:id="rId32"/>
    <p:sldId id="2892" r:id="rId33"/>
    <p:sldId id="2893" r:id="rId34"/>
    <p:sldId id="2894" r:id="rId35"/>
    <p:sldId id="2889" r:id="rId36"/>
    <p:sldId id="2896" r:id="rId37"/>
    <p:sldId id="2898" r:id="rId38"/>
    <p:sldId id="2897" r:id="rId39"/>
    <p:sldId id="2895" r:id="rId40"/>
    <p:sldId id="2875" r:id="rId41"/>
    <p:sldId id="2876" r:id="rId42"/>
    <p:sldId id="2877" r:id="rId43"/>
    <p:sldId id="1481" r:id="rId44"/>
    <p:sldId id="2899" r:id="rId45"/>
    <p:sldId id="2854" r:id="rId46"/>
    <p:sldId id="2900" r:id="rId47"/>
    <p:sldId id="263" r:id="rId48"/>
    <p:sldId id="2879" r:id="rId49"/>
    <p:sldId id="2880" r:id="rId50"/>
    <p:sldId id="2901" r:id="rId51"/>
    <p:sldId id="1352" r:id="rId52"/>
    <p:sldId id="2902" r:id="rId53"/>
    <p:sldId id="1478" r:id="rId54"/>
    <p:sldId id="1477" r:id="rId55"/>
    <p:sldId id="2903" r:id="rId56"/>
    <p:sldId id="2904" r:id="rId57"/>
    <p:sldId id="2905" r:id="rId58"/>
    <p:sldId id="2906" r:id="rId59"/>
    <p:sldId id="2907" r:id="rId60"/>
    <p:sldId id="2908" r:id="rId61"/>
    <p:sldId id="2909" r:id="rId62"/>
    <p:sldId id="2910" r:id="rId63"/>
    <p:sldId id="2911" r:id="rId64"/>
    <p:sldId id="2912" r:id="rId65"/>
    <p:sldId id="2913" r:id="rId66"/>
    <p:sldId id="1361" r:id="rId67"/>
    <p:sldId id="411" r:id="rId68"/>
    <p:sldId id="2914" r:id="rId69"/>
    <p:sldId id="2915" r:id="rId70"/>
    <p:sldId id="2863" r:id="rId71"/>
    <p:sldId id="2916" r:id="rId72"/>
    <p:sldId id="288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A2595-22F6-4E9D-B8C9-2FA7837BC4C0}" v="99" dt="2024-05-03T13:00:11.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14"/>
    <p:restoredTop sz="77113"/>
  </p:normalViewPr>
  <p:slideViewPr>
    <p:cSldViewPr snapToGrid="0" snapToObjects="1">
      <p:cViewPr varScale="1">
        <p:scale>
          <a:sx n="63" d="100"/>
          <a:sy n="63" d="100"/>
        </p:scale>
        <p:origin x="1301" y="43"/>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ul Pedrozo" userId="835d1c82402b3993" providerId="LiveId" clId="{3BAA2595-22F6-4E9D-B8C9-2FA7837BC4C0}"/>
    <pc:docChg chg="undo redo custSel addSld delSld modSld sldOrd delMainMaster">
      <pc:chgData name="Raul Pedrozo" userId="835d1c82402b3993" providerId="LiveId" clId="{3BAA2595-22F6-4E9D-B8C9-2FA7837BC4C0}" dt="2024-05-03T13:08:43.267" v="12602" actId="27636"/>
      <pc:docMkLst>
        <pc:docMk/>
      </pc:docMkLst>
      <pc:sldChg chg="del">
        <pc:chgData name="Raul Pedrozo" userId="835d1c82402b3993" providerId="LiveId" clId="{3BAA2595-22F6-4E9D-B8C9-2FA7837BC4C0}" dt="2024-05-02T16:05:09.826" v="3476" actId="47"/>
        <pc:sldMkLst>
          <pc:docMk/>
          <pc:sldMk cId="25382562" sldId="262"/>
        </pc:sldMkLst>
      </pc:sldChg>
      <pc:sldChg chg="addSp delSp modSp add mod modNotesTx">
        <pc:chgData name="Raul Pedrozo" userId="835d1c82402b3993" providerId="LiveId" clId="{3BAA2595-22F6-4E9D-B8C9-2FA7837BC4C0}" dt="2024-05-02T17:38:17.240" v="5983" actId="207"/>
        <pc:sldMkLst>
          <pc:docMk/>
          <pc:sldMk cId="3608859312" sldId="263"/>
        </pc:sldMkLst>
        <pc:spChg chg="mod">
          <ac:chgData name="Raul Pedrozo" userId="835d1c82402b3993" providerId="LiveId" clId="{3BAA2595-22F6-4E9D-B8C9-2FA7837BC4C0}" dt="2024-05-02T17:37:59.214" v="5979" actId="6549"/>
          <ac:spMkLst>
            <pc:docMk/>
            <pc:sldMk cId="3608859312" sldId="263"/>
            <ac:spMk id="2" creationId="{10253E0B-7B52-B0C9-0180-5E648D40AFB6}"/>
          </ac:spMkLst>
        </pc:spChg>
        <pc:spChg chg="mod">
          <ac:chgData name="Raul Pedrozo" userId="835d1c82402b3993" providerId="LiveId" clId="{3BAA2595-22F6-4E9D-B8C9-2FA7837BC4C0}" dt="2024-05-02T17:38:17.240" v="5983" actId="207"/>
          <ac:spMkLst>
            <pc:docMk/>
            <pc:sldMk cId="3608859312" sldId="263"/>
            <ac:spMk id="3" creationId="{A096A1EB-DE24-62DC-5B79-16D37E00D83C}"/>
          </ac:spMkLst>
        </pc:spChg>
        <pc:picChg chg="add mod">
          <ac:chgData name="Raul Pedrozo" userId="835d1c82402b3993" providerId="LiveId" clId="{3BAA2595-22F6-4E9D-B8C9-2FA7837BC4C0}" dt="2024-05-02T17:37:15.917" v="5925" actId="1076"/>
          <ac:picMkLst>
            <pc:docMk/>
            <pc:sldMk cId="3608859312" sldId="263"/>
            <ac:picMk id="4" creationId="{8A48840E-8FF1-0036-9D72-FFE11771E570}"/>
          </ac:picMkLst>
        </pc:picChg>
        <pc:picChg chg="mod">
          <ac:chgData name="Raul Pedrozo" userId="835d1c82402b3993" providerId="LiveId" clId="{3BAA2595-22F6-4E9D-B8C9-2FA7837BC4C0}" dt="2024-05-02T17:37:33.533" v="5927" actId="14100"/>
          <ac:picMkLst>
            <pc:docMk/>
            <pc:sldMk cId="3608859312" sldId="263"/>
            <ac:picMk id="5" creationId="{FC9D9AEB-5AA2-4BA3-8F78-FECAF9AEF7B5}"/>
          </ac:picMkLst>
        </pc:picChg>
        <pc:picChg chg="mod">
          <ac:chgData name="Raul Pedrozo" userId="835d1c82402b3993" providerId="LiveId" clId="{3BAA2595-22F6-4E9D-B8C9-2FA7837BC4C0}" dt="2024-05-02T17:35:22.760" v="5899" actId="1076"/>
          <ac:picMkLst>
            <pc:docMk/>
            <pc:sldMk cId="3608859312" sldId="263"/>
            <ac:picMk id="6" creationId="{E6B144D7-79D6-4884-B5CF-4ABFA52CCF9C}"/>
          </ac:picMkLst>
        </pc:picChg>
        <pc:picChg chg="del">
          <ac:chgData name="Raul Pedrozo" userId="835d1c82402b3993" providerId="LiveId" clId="{3BAA2595-22F6-4E9D-B8C9-2FA7837BC4C0}" dt="2024-05-02T17:30:00.077" v="5694" actId="478"/>
          <ac:picMkLst>
            <pc:docMk/>
            <pc:sldMk cId="3608859312" sldId="263"/>
            <ac:picMk id="7" creationId="{51AC8A75-0EB2-43DF-A422-1D14F4FEEEF3}"/>
          </ac:picMkLst>
        </pc:picChg>
        <pc:picChg chg="add mod">
          <ac:chgData name="Raul Pedrozo" userId="835d1c82402b3993" providerId="LiveId" clId="{3BAA2595-22F6-4E9D-B8C9-2FA7837BC4C0}" dt="2024-05-02T17:36:40.732" v="5912" actId="1076"/>
          <ac:picMkLst>
            <pc:docMk/>
            <pc:sldMk cId="3608859312" sldId="263"/>
            <ac:picMk id="8" creationId="{233D9966-0B8D-BD94-D76D-67AE49D0D3FF}"/>
          </ac:picMkLst>
        </pc:picChg>
      </pc:sldChg>
      <pc:sldChg chg="modSp add mod">
        <pc:chgData name="Raul Pedrozo" userId="835d1c82402b3993" providerId="LiveId" clId="{3BAA2595-22F6-4E9D-B8C9-2FA7837BC4C0}" dt="2024-05-02T14:25:30.964" v="869" actId="1076"/>
        <pc:sldMkLst>
          <pc:docMk/>
          <pc:sldMk cId="3016866247" sldId="269"/>
        </pc:sldMkLst>
        <pc:picChg chg="mod">
          <ac:chgData name="Raul Pedrozo" userId="835d1c82402b3993" providerId="LiveId" clId="{3BAA2595-22F6-4E9D-B8C9-2FA7837BC4C0}" dt="2024-05-02T14:25:30.964" v="869" actId="1076"/>
          <ac:picMkLst>
            <pc:docMk/>
            <pc:sldMk cId="3016866247" sldId="269"/>
            <ac:picMk id="5" creationId="{F9C42F78-A3B2-6703-05B0-611B59F42BAB}"/>
          </ac:picMkLst>
        </pc:picChg>
      </pc:sldChg>
      <pc:sldChg chg="modSp add mod">
        <pc:chgData name="Raul Pedrozo" userId="835d1c82402b3993" providerId="LiveId" clId="{3BAA2595-22F6-4E9D-B8C9-2FA7837BC4C0}" dt="2024-05-02T14:26:19.044" v="875" actId="14100"/>
        <pc:sldMkLst>
          <pc:docMk/>
          <pc:sldMk cId="2203263244" sldId="272"/>
        </pc:sldMkLst>
        <pc:picChg chg="mod">
          <ac:chgData name="Raul Pedrozo" userId="835d1c82402b3993" providerId="LiveId" clId="{3BAA2595-22F6-4E9D-B8C9-2FA7837BC4C0}" dt="2024-05-02T14:26:19.044" v="875" actId="14100"/>
          <ac:picMkLst>
            <pc:docMk/>
            <pc:sldMk cId="2203263244" sldId="272"/>
            <ac:picMk id="5" creationId="{B0C7FF42-534F-CE21-163B-386A4CA30FE6}"/>
          </ac:picMkLst>
        </pc:picChg>
      </pc:sldChg>
      <pc:sldChg chg="modSp add mod">
        <pc:chgData name="Raul Pedrozo" userId="835d1c82402b3993" providerId="LiveId" clId="{3BAA2595-22F6-4E9D-B8C9-2FA7837BC4C0}" dt="2024-05-02T14:33:25.966" v="1002" actId="1076"/>
        <pc:sldMkLst>
          <pc:docMk/>
          <pc:sldMk cId="1240336333" sldId="274"/>
        </pc:sldMkLst>
        <pc:spChg chg="mod">
          <ac:chgData name="Raul Pedrozo" userId="835d1c82402b3993" providerId="LiveId" clId="{3BAA2595-22F6-4E9D-B8C9-2FA7837BC4C0}" dt="2024-05-02T14:33:25.966" v="1002" actId="1076"/>
          <ac:spMkLst>
            <pc:docMk/>
            <pc:sldMk cId="1240336333" sldId="274"/>
            <ac:spMk id="2" creationId="{C1A17709-EF74-447B-BF5C-094D13E6D2F9}"/>
          </ac:spMkLst>
        </pc:spChg>
        <pc:picChg chg="mod">
          <ac:chgData name="Raul Pedrozo" userId="835d1c82402b3993" providerId="LiveId" clId="{3BAA2595-22F6-4E9D-B8C9-2FA7837BC4C0}" dt="2024-05-02T14:19:23.312" v="724" actId="14100"/>
          <ac:picMkLst>
            <pc:docMk/>
            <pc:sldMk cId="1240336333" sldId="274"/>
            <ac:picMk id="4" creationId="{C974239B-3ABD-FE11-B182-816F8AC583EA}"/>
          </ac:picMkLst>
        </pc:picChg>
      </pc:sldChg>
      <pc:sldChg chg="modSp add mod">
        <pc:chgData name="Raul Pedrozo" userId="835d1c82402b3993" providerId="LiveId" clId="{3BAA2595-22F6-4E9D-B8C9-2FA7837BC4C0}" dt="2024-05-02T15:35:06.167" v="2786" actId="14100"/>
        <pc:sldMkLst>
          <pc:docMk/>
          <pc:sldMk cId="1589463389" sldId="276"/>
        </pc:sldMkLst>
        <pc:spChg chg="mod">
          <ac:chgData name="Raul Pedrozo" userId="835d1c82402b3993" providerId="LiveId" clId="{3BAA2595-22F6-4E9D-B8C9-2FA7837BC4C0}" dt="2024-05-02T15:35:06.167" v="2786" actId="14100"/>
          <ac:spMkLst>
            <pc:docMk/>
            <pc:sldMk cId="1589463389" sldId="276"/>
            <ac:spMk id="2" creationId="{6F7849C7-5E32-B440-9046-09CF9ED8C633}"/>
          </ac:spMkLst>
        </pc:spChg>
        <pc:picChg chg="mod">
          <ac:chgData name="Raul Pedrozo" userId="835d1c82402b3993" providerId="LiveId" clId="{3BAA2595-22F6-4E9D-B8C9-2FA7837BC4C0}" dt="2024-05-02T15:34:59.348" v="2784" actId="1076"/>
          <ac:picMkLst>
            <pc:docMk/>
            <pc:sldMk cId="1589463389" sldId="276"/>
            <ac:picMk id="5" creationId="{2B048180-2469-BACA-6380-2B99A89B3600}"/>
          </ac:picMkLst>
        </pc:picChg>
      </pc:sldChg>
      <pc:sldChg chg="modSp add mod modNotesTx">
        <pc:chgData name="Raul Pedrozo" userId="835d1c82402b3993" providerId="LiveId" clId="{3BAA2595-22F6-4E9D-B8C9-2FA7837BC4C0}" dt="2024-05-02T14:36:25.344" v="1135" actId="6549"/>
        <pc:sldMkLst>
          <pc:docMk/>
          <pc:sldMk cId="418731662" sldId="277"/>
        </pc:sldMkLst>
        <pc:spChg chg="mod">
          <ac:chgData name="Raul Pedrozo" userId="835d1c82402b3993" providerId="LiveId" clId="{3BAA2595-22F6-4E9D-B8C9-2FA7837BC4C0}" dt="2024-05-02T14:36:25.344" v="1135" actId="6549"/>
          <ac:spMkLst>
            <pc:docMk/>
            <pc:sldMk cId="418731662" sldId="277"/>
            <ac:spMk id="2" creationId="{6F7849C7-5E32-B440-9046-09CF9ED8C633}"/>
          </ac:spMkLst>
        </pc:spChg>
        <pc:spChg chg="mod">
          <ac:chgData name="Raul Pedrozo" userId="835d1c82402b3993" providerId="LiveId" clId="{3BAA2595-22F6-4E9D-B8C9-2FA7837BC4C0}" dt="2024-05-02T14:33:48.979" v="1004" actId="207"/>
          <ac:spMkLst>
            <pc:docMk/>
            <pc:sldMk cId="418731662" sldId="277"/>
            <ac:spMk id="3" creationId="{E595F7D1-8B90-BE4B-B972-61C334415114}"/>
          </ac:spMkLst>
        </pc:spChg>
        <pc:picChg chg="mod">
          <ac:chgData name="Raul Pedrozo" userId="835d1c82402b3993" providerId="LiveId" clId="{3BAA2595-22F6-4E9D-B8C9-2FA7837BC4C0}" dt="2024-05-02T14:22:48.491" v="830" actId="1076"/>
          <ac:picMkLst>
            <pc:docMk/>
            <pc:sldMk cId="418731662" sldId="277"/>
            <ac:picMk id="4" creationId="{9497BB5C-17F2-7B9D-067E-E74985DF875C}"/>
          </ac:picMkLst>
        </pc:picChg>
      </pc:sldChg>
      <pc:sldChg chg="delSp modSp add mod">
        <pc:chgData name="Raul Pedrozo" userId="835d1c82402b3993" providerId="LiveId" clId="{3BAA2595-22F6-4E9D-B8C9-2FA7837BC4C0}" dt="2024-05-02T14:35:12.349" v="1054" actId="255"/>
        <pc:sldMkLst>
          <pc:docMk/>
          <pc:sldMk cId="3160043154" sldId="280"/>
        </pc:sldMkLst>
        <pc:spChg chg="mod">
          <ac:chgData name="Raul Pedrozo" userId="835d1c82402b3993" providerId="LiveId" clId="{3BAA2595-22F6-4E9D-B8C9-2FA7837BC4C0}" dt="2024-05-02T14:34:48.865" v="1051" actId="207"/>
          <ac:spMkLst>
            <pc:docMk/>
            <pc:sldMk cId="3160043154" sldId="280"/>
            <ac:spMk id="2" creationId="{6F7849C7-5E32-B440-9046-09CF9ED8C633}"/>
          </ac:spMkLst>
        </pc:spChg>
        <pc:spChg chg="mod">
          <ac:chgData name="Raul Pedrozo" userId="835d1c82402b3993" providerId="LiveId" clId="{3BAA2595-22F6-4E9D-B8C9-2FA7837BC4C0}" dt="2024-05-02T14:35:12.349" v="1054" actId="255"/>
          <ac:spMkLst>
            <pc:docMk/>
            <pc:sldMk cId="3160043154" sldId="280"/>
            <ac:spMk id="3" creationId="{E595F7D1-8B90-BE4B-B972-61C334415114}"/>
          </ac:spMkLst>
        </pc:spChg>
        <pc:picChg chg="del">
          <ac:chgData name="Raul Pedrozo" userId="835d1c82402b3993" providerId="LiveId" clId="{3BAA2595-22F6-4E9D-B8C9-2FA7837BC4C0}" dt="2024-05-02T14:34:35.984" v="1047" actId="478"/>
          <ac:picMkLst>
            <pc:docMk/>
            <pc:sldMk cId="3160043154" sldId="280"/>
            <ac:picMk id="4" creationId="{90D78D0C-1CB4-4C75-9864-3315DB38EF01}"/>
          </ac:picMkLst>
        </pc:picChg>
        <pc:picChg chg="del">
          <ac:chgData name="Raul Pedrozo" userId="835d1c82402b3993" providerId="LiveId" clId="{3BAA2595-22F6-4E9D-B8C9-2FA7837BC4C0}" dt="2024-05-02T14:34:38.036" v="1048" actId="478"/>
          <ac:picMkLst>
            <pc:docMk/>
            <pc:sldMk cId="3160043154" sldId="280"/>
            <ac:picMk id="5" creationId="{0CB555E0-CF71-4590-9682-B4F39D98264D}"/>
          </ac:picMkLst>
        </pc:picChg>
      </pc:sldChg>
      <pc:sldChg chg="addSp delSp modSp add mod modClrScheme chgLayout">
        <pc:chgData name="Raul Pedrozo" userId="835d1c82402b3993" providerId="LiveId" clId="{3BAA2595-22F6-4E9D-B8C9-2FA7837BC4C0}" dt="2024-05-02T14:35:59.681" v="1090" actId="20577"/>
        <pc:sldMkLst>
          <pc:docMk/>
          <pc:sldMk cId="4066301385" sldId="283"/>
        </pc:sldMkLst>
        <pc:spChg chg="del">
          <ac:chgData name="Raul Pedrozo" userId="835d1c82402b3993" providerId="LiveId" clId="{3BAA2595-22F6-4E9D-B8C9-2FA7837BC4C0}" dt="2024-05-02T14:28:09.491" v="879" actId="700"/>
          <ac:spMkLst>
            <pc:docMk/>
            <pc:sldMk cId="4066301385" sldId="283"/>
            <ac:spMk id="2" creationId="{6F7849C7-5E32-B440-9046-09CF9ED8C633}"/>
          </ac:spMkLst>
        </pc:spChg>
        <pc:spChg chg="del mod">
          <ac:chgData name="Raul Pedrozo" userId="835d1c82402b3993" providerId="LiveId" clId="{3BAA2595-22F6-4E9D-B8C9-2FA7837BC4C0}" dt="2024-05-02T14:28:09.491" v="879" actId="700"/>
          <ac:spMkLst>
            <pc:docMk/>
            <pc:sldMk cId="4066301385" sldId="283"/>
            <ac:spMk id="3" creationId="{E595F7D1-8B90-BE4B-B972-61C334415114}"/>
          </ac:spMkLst>
        </pc:spChg>
        <pc:spChg chg="add mod ord">
          <ac:chgData name="Raul Pedrozo" userId="835d1c82402b3993" providerId="LiveId" clId="{3BAA2595-22F6-4E9D-B8C9-2FA7837BC4C0}" dt="2024-05-02T14:35:59.681" v="1090" actId="20577"/>
          <ac:spMkLst>
            <pc:docMk/>
            <pc:sldMk cId="4066301385" sldId="283"/>
            <ac:spMk id="6" creationId="{4CC1A925-C597-C04D-3036-29C2EEF42099}"/>
          </ac:spMkLst>
        </pc:spChg>
        <pc:picChg chg="mod">
          <ac:chgData name="Raul Pedrozo" userId="835d1c82402b3993" providerId="LiveId" clId="{3BAA2595-22F6-4E9D-B8C9-2FA7837BC4C0}" dt="2024-05-02T14:29:45.962" v="898" actId="1076"/>
          <ac:picMkLst>
            <pc:docMk/>
            <pc:sldMk cId="4066301385" sldId="283"/>
            <ac:picMk id="4" creationId="{32BD2190-F492-133D-D7BB-CDB0BE365BBA}"/>
          </ac:picMkLst>
        </pc:picChg>
        <pc:picChg chg="add mod">
          <ac:chgData name="Raul Pedrozo" userId="835d1c82402b3993" providerId="LiveId" clId="{3BAA2595-22F6-4E9D-B8C9-2FA7837BC4C0}" dt="2024-05-02T14:29:42.589" v="897" actId="1076"/>
          <ac:picMkLst>
            <pc:docMk/>
            <pc:sldMk cId="4066301385" sldId="283"/>
            <ac:picMk id="5" creationId="{CC63E972-1ED4-82E1-DF15-B649A3126073}"/>
          </ac:picMkLst>
        </pc:picChg>
      </pc:sldChg>
      <pc:sldChg chg="addSp modSp add mod">
        <pc:chgData name="Raul Pedrozo" userId="835d1c82402b3993" providerId="LiveId" clId="{3BAA2595-22F6-4E9D-B8C9-2FA7837BC4C0}" dt="2024-05-02T14:12:50.284" v="708" actId="14100"/>
        <pc:sldMkLst>
          <pc:docMk/>
          <pc:sldMk cId="2037111474" sldId="284"/>
        </pc:sldMkLst>
        <pc:spChg chg="mod">
          <ac:chgData name="Raul Pedrozo" userId="835d1c82402b3993" providerId="LiveId" clId="{3BAA2595-22F6-4E9D-B8C9-2FA7837BC4C0}" dt="2024-05-02T14:12:50.284" v="708" actId="14100"/>
          <ac:spMkLst>
            <pc:docMk/>
            <pc:sldMk cId="2037111474" sldId="284"/>
            <ac:spMk id="3" creationId="{61222088-102B-5440-B086-47F6E021EA04}"/>
          </ac:spMkLst>
        </pc:spChg>
        <pc:picChg chg="add mod">
          <ac:chgData name="Raul Pedrozo" userId="835d1c82402b3993" providerId="LiveId" clId="{3BAA2595-22F6-4E9D-B8C9-2FA7837BC4C0}" dt="2024-05-02T14:12:15.260" v="699" actId="1076"/>
          <ac:picMkLst>
            <pc:docMk/>
            <pc:sldMk cId="2037111474" sldId="284"/>
            <ac:picMk id="4" creationId="{7CB3AC6C-F5B9-9AAC-3939-2F50B9A81F25}"/>
          </ac:picMkLst>
        </pc:picChg>
      </pc:sldChg>
      <pc:sldChg chg="modSp add mod">
        <pc:chgData name="Raul Pedrozo" userId="835d1c82402b3993" providerId="LiveId" clId="{3BAA2595-22F6-4E9D-B8C9-2FA7837BC4C0}" dt="2024-05-02T15:36:06.371" v="2788" actId="1076"/>
        <pc:sldMkLst>
          <pc:docMk/>
          <pc:sldMk cId="2488742205" sldId="298"/>
        </pc:sldMkLst>
        <pc:picChg chg="mod">
          <ac:chgData name="Raul Pedrozo" userId="835d1c82402b3993" providerId="LiveId" clId="{3BAA2595-22F6-4E9D-B8C9-2FA7837BC4C0}" dt="2024-05-02T15:36:06.371" v="2788" actId="1076"/>
          <ac:picMkLst>
            <pc:docMk/>
            <pc:sldMk cId="2488742205" sldId="298"/>
            <ac:picMk id="2" creationId="{4916A984-50EB-418D-9B48-CF1FB0BC52CD}"/>
          </ac:picMkLst>
        </pc:picChg>
      </pc:sldChg>
      <pc:sldChg chg="modSp add mod">
        <pc:chgData name="Raul Pedrozo" userId="835d1c82402b3993" providerId="LiveId" clId="{3BAA2595-22F6-4E9D-B8C9-2FA7837BC4C0}" dt="2024-05-02T14:23:49.259" v="864" actId="27636"/>
        <pc:sldMkLst>
          <pc:docMk/>
          <pc:sldMk cId="702324675" sldId="300"/>
        </pc:sldMkLst>
        <pc:spChg chg="mod">
          <ac:chgData name="Raul Pedrozo" userId="835d1c82402b3993" providerId="LiveId" clId="{3BAA2595-22F6-4E9D-B8C9-2FA7837BC4C0}" dt="2024-05-02T14:23:46.702" v="862" actId="14100"/>
          <ac:spMkLst>
            <pc:docMk/>
            <pc:sldMk cId="702324675" sldId="300"/>
            <ac:spMk id="2" creationId="{6F7849C7-5E32-B440-9046-09CF9ED8C633}"/>
          </ac:spMkLst>
        </pc:spChg>
        <pc:spChg chg="mod">
          <ac:chgData name="Raul Pedrozo" userId="835d1c82402b3993" providerId="LiveId" clId="{3BAA2595-22F6-4E9D-B8C9-2FA7837BC4C0}" dt="2024-05-02T14:23:49.259" v="864" actId="27636"/>
          <ac:spMkLst>
            <pc:docMk/>
            <pc:sldMk cId="702324675" sldId="300"/>
            <ac:spMk id="3" creationId="{E595F7D1-8B90-BE4B-B972-61C334415114}"/>
          </ac:spMkLst>
        </pc:spChg>
      </pc:sldChg>
      <pc:sldChg chg="del">
        <pc:chgData name="Raul Pedrozo" userId="835d1c82402b3993" providerId="LiveId" clId="{3BAA2595-22F6-4E9D-B8C9-2FA7837BC4C0}" dt="2024-05-02T17:58:55.787" v="6932" actId="47"/>
        <pc:sldMkLst>
          <pc:docMk/>
          <pc:sldMk cId="3976333185" sldId="311"/>
        </pc:sldMkLst>
      </pc:sldChg>
      <pc:sldChg chg="del">
        <pc:chgData name="Raul Pedrozo" userId="835d1c82402b3993" providerId="LiveId" clId="{3BAA2595-22F6-4E9D-B8C9-2FA7837BC4C0}" dt="2024-05-02T14:58:10.482" v="2429" actId="47"/>
        <pc:sldMkLst>
          <pc:docMk/>
          <pc:sldMk cId="247662355" sldId="316"/>
        </pc:sldMkLst>
      </pc:sldChg>
      <pc:sldChg chg="del">
        <pc:chgData name="Raul Pedrozo" userId="835d1c82402b3993" providerId="LiveId" clId="{3BAA2595-22F6-4E9D-B8C9-2FA7837BC4C0}" dt="2024-05-02T14:57:55.325" v="2424" actId="47"/>
        <pc:sldMkLst>
          <pc:docMk/>
          <pc:sldMk cId="2120389920" sldId="409"/>
        </pc:sldMkLst>
      </pc:sldChg>
      <pc:sldChg chg="addSp delSp modSp mod modClrScheme chgLayout">
        <pc:chgData name="Raul Pedrozo" userId="835d1c82402b3993" providerId="LiveId" clId="{3BAA2595-22F6-4E9D-B8C9-2FA7837BC4C0}" dt="2024-05-03T12:45:40.855" v="11892" actId="1076"/>
        <pc:sldMkLst>
          <pc:docMk/>
          <pc:sldMk cId="1936400642" sldId="411"/>
        </pc:sldMkLst>
        <pc:spChg chg="mod ord">
          <ac:chgData name="Raul Pedrozo" userId="835d1c82402b3993" providerId="LiveId" clId="{3BAA2595-22F6-4E9D-B8C9-2FA7837BC4C0}" dt="2024-05-03T12:44:54.934" v="11883" actId="27636"/>
          <ac:spMkLst>
            <pc:docMk/>
            <pc:sldMk cId="1936400642" sldId="411"/>
            <ac:spMk id="3" creationId="{D13AAB77-D0AF-3349-B826-39ED527D7A95}"/>
          </ac:spMkLst>
        </pc:spChg>
        <pc:spChg chg="add del mod">
          <ac:chgData name="Raul Pedrozo" userId="835d1c82402b3993" providerId="LiveId" clId="{3BAA2595-22F6-4E9D-B8C9-2FA7837BC4C0}" dt="2024-05-03T12:44:40.265" v="11876" actId="700"/>
          <ac:spMkLst>
            <pc:docMk/>
            <pc:sldMk cId="1936400642" sldId="411"/>
            <ac:spMk id="5" creationId="{32D6BCAC-ABB1-31D5-7F65-3A9A7D234B86}"/>
          </ac:spMkLst>
        </pc:spChg>
        <pc:spChg chg="add del mod ord">
          <ac:chgData name="Raul Pedrozo" userId="835d1c82402b3993" providerId="LiveId" clId="{3BAA2595-22F6-4E9D-B8C9-2FA7837BC4C0}" dt="2024-05-03T12:44:42.669" v="11877" actId="700"/>
          <ac:spMkLst>
            <pc:docMk/>
            <pc:sldMk cId="1936400642" sldId="411"/>
            <ac:spMk id="7" creationId="{28C8E896-8FF5-9CAD-C911-835FBF8098CD}"/>
          </ac:spMkLst>
        </pc:spChg>
        <pc:spChg chg="add del mod ord">
          <ac:chgData name="Raul Pedrozo" userId="835d1c82402b3993" providerId="LiveId" clId="{3BAA2595-22F6-4E9D-B8C9-2FA7837BC4C0}" dt="2024-05-03T12:44:47.069" v="11878" actId="700"/>
          <ac:spMkLst>
            <pc:docMk/>
            <pc:sldMk cId="1936400642" sldId="411"/>
            <ac:spMk id="8" creationId="{4A685482-F227-B48F-69D2-57390AEC7B2F}"/>
          </ac:spMkLst>
        </pc:spChg>
        <pc:picChg chg="del">
          <ac:chgData name="Raul Pedrozo" userId="835d1c82402b3993" providerId="LiveId" clId="{3BAA2595-22F6-4E9D-B8C9-2FA7837BC4C0}" dt="2024-05-03T12:44:19.949" v="11872" actId="478"/>
          <ac:picMkLst>
            <pc:docMk/>
            <pc:sldMk cId="1936400642" sldId="411"/>
            <ac:picMk id="4" creationId="{F4E80AC8-D3DC-C24C-99A4-030BEB8CB162}"/>
          </ac:picMkLst>
        </pc:picChg>
        <pc:picChg chg="add mod">
          <ac:chgData name="Raul Pedrozo" userId="835d1c82402b3993" providerId="LiveId" clId="{3BAA2595-22F6-4E9D-B8C9-2FA7837BC4C0}" dt="2024-05-03T12:44:33.490" v="11874" actId="1076"/>
          <ac:picMkLst>
            <pc:docMk/>
            <pc:sldMk cId="1936400642" sldId="411"/>
            <ac:picMk id="6" creationId="{B13BD250-4A1B-2D1F-C4BD-2B47FA397F20}"/>
          </ac:picMkLst>
        </pc:picChg>
        <pc:picChg chg="add mod">
          <ac:chgData name="Raul Pedrozo" userId="835d1c82402b3993" providerId="LiveId" clId="{3BAA2595-22F6-4E9D-B8C9-2FA7837BC4C0}" dt="2024-05-03T12:45:40.855" v="11892" actId="1076"/>
          <ac:picMkLst>
            <pc:docMk/>
            <pc:sldMk cId="1936400642" sldId="411"/>
            <ac:picMk id="9" creationId="{237DA2C8-2C39-5C53-88EC-94B086B868E7}"/>
          </ac:picMkLst>
        </pc:picChg>
      </pc:sldChg>
      <pc:sldChg chg="add del">
        <pc:chgData name="Raul Pedrozo" userId="835d1c82402b3993" providerId="LiveId" clId="{3BAA2595-22F6-4E9D-B8C9-2FA7837BC4C0}" dt="2024-05-02T16:41:07.692" v="4007" actId="47"/>
        <pc:sldMkLst>
          <pc:docMk/>
          <pc:sldMk cId="240466887" sldId="514"/>
        </pc:sldMkLst>
      </pc:sldChg>
      <pc:sldChg chg="del ord">
        <pc:chgData name="Raul Pedrozo" userId="835d1c82402b3993" providerId="LiveId" clId="{3BAA2595-22F6-4E9D-B8C9-2FA7837BC4C0}" dt="2024-05-02T14:44:26.873" v="1198" actId="47"/>
        <pc:sldMkLst>
          <pc:docMk/>
          <pc:sldMk cId="1926445225" sldId="562"/>
        </pc:sldMkLst>
      </pc:sldChg>
      <pc:sldChg chg="del">
        <pc:chgData name="Raul Pedrozo" userId="835d1c82402b3993" providerId="LiveId" clId="{3BAA2595-22F6-4E9D-B8C9-2FA7837BC4C0}" dt="2024-05-02T17:39:03.072" v="5986" actId="47"/>
        <pc:sldMkLst>
          <pc:docMk/>
          <pc:sldMk cId="2472232484" sldId="892"/>
        </pc:sldMkLst>
      </pc:sldChg>
      <pc:sldChg chg="modSp mod ord">
        <pc:chgData name="Raul Pedrozo" userId="835d1c82402b3993" providerId="LiveId" clId="{3BAA2595-22F6-4E9D-B8C9-2FA7837BC4C0}" dt="2024-05-03T12:41:55.484" v="11870" actId="207"/>
        <pc:sldMkLst>
          <pc:docMk/>
          <pc:sldMk cId="900214698" sldId="1352"/>
        </pc:sldMkLst>
        <pc:spChg chg="mod">
          <ac:chgData name="Raul Pedrozo" userId="835d1c82402b3993" providerId="LiveId" clId="{3BAA2595-22F6-4E9D-B8C9-2FA7837BC4C0}" dt="2024-05-03T12:41:55.484" v="11870" actId="207"/>
          <ac:spMkLst>
            <pc:docMk/>
            <pc:sldMk cId="900214698" sldId="1352"/>
            <ac:spMk id="16" creationId="{2D39A79A-198E-F84B-A5D7-DA47B9E77D16}"/>
          </ac:spMkLst>
        </pc:spChg>
      </pc:sldChg>
      <pc:sldChg chg="del ord">
        <pc:chgData name="Raul Pedrozo" userId="835d1c82402b3993" providerId="LiveId" clId="{3BAA2595-22F6-4E9D-B8C9-2FA7837BC4C0}" dt="2024-05-02T13:53:52.828" v="456" actId="47"/>
        <pc:sldMkLst>
          <pc:docMk/>
          <pc:sldMk cId="4077853311" sldId="1370"/>
        </pc:sldMkLst>
      </pc:sldChg>
      <pc:sldChg chg="del">
        <pc:chgData name="Raul Pedrozo" userId="835d1c82402b3993" providerId="LiveId" clId="{3BAA2595-22F6-4E9D-B8C9-2FA7837BC4C0}" dt="2024-05-02T17:58:50.004" v="6930" actId="47"/>
        <pc:sldMkLst>
          <pc:docMk/>
          <pc:sldMk cId="2212259744" sldId="1382"/>
        </pc:sldMkLst>
      </pc:sldChg>
      <pc:sldChg chg="del">
        <pc:chgData name="Raul Pedrozo" userId="835d1c82402b3993" providerId="LiveId" clId="{3BAA2595-22F6-4E9D-B8C9-2FA7837BC4C0}" dt="2024-05-02T14:59:54.872" v="2432" actId="47"/>
        <pc:sldMkLst>
          <pc:docMk/>
          <pc:sldMk cId="877532874" sldId="1390"/>
        </pc:sldMkLst>
      </pc:sldChg>
      <pc:sldChg chg="add">
        <pc:chgData name="Raul Pedrozo" userId="835d1c82402b3993" providerId="LiveId" clId="{3BAA2595-22F6-4E9D-B8C9-2FA7837BC4C0}" dt="2024-05-02T14:00:34.279" v="602"/>
        <pc:sldMkLst>
          <pc:docMk/>
          <pc:sldMk cId="1954785112" sldId="1463"/>
        </pc:sldMkLst>
      </pc:sldChg>
      <pc:sldChg chg="modSp add mod">
        <pc:chgData name="Raul Pedrozo" userId="835d1c82402b3993" providerId="LiveId" clId="{3BAA2595-22F6-4E9D-B8C9-2FA7837BC4C0}" dt="2024-05-02T14:06:18.068" v="640" actId="20577"/>
        <pc:sldMkLst>
          <pc:docMk/>
          <pc:sldMk cId="3370073162" sldId="1465"/>
        </pc:sldMkLst>
        <pc:spChg chg="mod">
          <ac:chgData name="Raul Pedrozo" userId="835d1c82402b3993" providerId="LiveId" clId="{3BAA2595-22F6-4E9D-B8C9-2FA7837BC4C0}" dt="2024-05-02T14:05:42.125" v="634" actId="14100"/>
          <ac:spMkLst>
            <pc:docMk/>
            <pc:sldMk cId="3370073162" sldId="1465"/>
            <ac:spMk id="4" creationId="{0BA1A497-4026-693A-AA1C-6A3000736676}"/>
          </ac:spMkLst>
        </pc:spChg>
        <pc:spChg chg="mod">
          <ac:chgData name="Raul Pedrozo" userId="835d1c82402b3993" providerId="LiveId" clId="{3BAA2595-22F6-4E9D-B8C9-2FA7837BC4C0}" dt="2024-05-02T14:06:18.068" v="640" actId="20577"/>
          <ac:spMkLst>
            <pc:docMk/>
            <pc:sldMk cId="3370073162" sldId="1465"/>
            <ac:spMk id="5" creationId="{8E66374B-6E25-9E37-B60C-C8FB269F6609}"/>
          </ac:spMkLst>
        </pc:spChg>
        <pc:picChg chg="mod">
          <ac:chgData name="Raul Pedrozo" userId="835d1c82402b3993" providerId="LiveId" clId="{3BAA2595-22F6-4E9D-B8C9-2FA7837BC4C0}" dt="2024-05-02T14:05:35.130" v="631" actId="1076"/>
          <ac:picMkLst>
            <pc:docMk/>
            <pc:sldMk cId="3370073162" sldId="1465"/>
            <ac:picMk id="2" creationId="{D20673CC-8C22-4A39-ACBF-DB7A8EDD1D90}"/>
          </ac:picMkLst>
        </pc:picChg>
      </pc:sldChg>
      <pc:sldChg chg="modSp add mod">
        <pc:chgData name="Raul Pedrozo" userId="835d1c82402b3993" providerId="LiveId" clId="{3BAA2595-22F6-4E9D-B8C9-2FA7837BC4C0}" dt="2024-05-02T14:14:05.306" v="715" actId="14100"/>
        <pc:sldMkLst>
          <pc:docMk/>
          <pc:sldMk cId="3872946105" sldId="1468"/>
        </pc:sldMkLst>
        <pc:spChg chg="mod">
          <ac:chgData name="Raul Pedrozo" userId="835d1c82402b3993" providerId="LiveId" clId="{3BAA2595-22F6-4E9D-B8C9-2FA7837BC4C0}" dt="2024-05-02T14:14:05.306" v="715" actId="14100"/>
          <ac:spMkLst>
            <pc:docMk/>
            <pc:sldMk cId="3872946105" sldId="1468"/>
            <ac:spMk id="2" creationId="{71C38B6B-796F-40B3-9455-18B675AA6FB4}"/>
          </ac:spMkLst>
        </pc:spChg>
        <pc:spChg chg="mod">
          <ac:chgData name="Raul Pedrozo" userId="835d1c82402b3993" providerId="LiveId" clId="{3BAA2595-22F6-4E9D-B8C9-2FA7837BC4C0}" dt="2024-05-02T14:13:59.780" v="713" actId="27636"/>
          <ac:spMkLst>
            <pc:docMk/>
            <pc:sldMk cId="3872946105" sldId="1468"/>
            <ac:spMk id="3" creationId="{7BF8F1E9-0744-42FD-962C-68F7C5771B70}"/>
          </ac:spMkLst>
        </pc:spChg>
      </pc:sldChg>
      <pc:sldChg chg="modSp add mod ord">
        <pc:chgData name="Raul Pedrozo" userId="835d1c82402b3993" providerId="LiveId" clId="{3BAA2595-22F6-4E9D-B8C9-2FA7837BC4C0}" dt="2024-05-02T14:32:49.218" v="989" actId="14100"/>
        <pc:sldMkLst>
          <pc:docMk/>
          <pc:sldMk cId="1879865616" sldId="1470"/>
        </pc:sldMkLst>
        <pc:spChg chg="mod">
          <ac:chgData name="Raul Pedrozo" userId="835d1c82402b3993" providerId="LiveId" clId="{3BAA2595-22F6-4E9D-B8C9-2FA7837BC4C0}" dt="2024-05-02T14:32:49.218" v="989" actId="14100"/>
          <ac:spMkLst>
            <pc:docMk/>
            <pc:sldMk cId="1879865616" sldId="1470"/>
            <ac:spMk id="6" creationId="{1EF04D1B-D466-441C-B447-88F61E3F40C8}"/>
          </ac:spMkLst>
        </pc:spChg>
        <pc:picChg chg="mod">
          <ac:chgData name="Raul Pedrozo" userId="835d1c82402b3993" providerId="LiveId" clId="{3BAA2595-22F6-4E9D-B8C9-2FA7837BC4C0}" dt="2024-05-02T14:15:27.166" v="717" actId="1076"/>
          <ac:picMkLst>
            <pc:docMk/>
            <pc:sldMk cId="1879865616" sldId="1470"/>
            <ac:picMk id="4" creationId="{1DF99350-BF50-418F-B7FB-6A4AE7DF8642}"/>
          </ac:picMkLst>
        </pc:picChg>
        <pc:picChg chg="mod">
          <ac:chgData name="Raul Pedrozo" userId="835d1c82402b3993" providerId="LiveId" clId="{3BAA2595-22F6-4E9D-B8C9-2FA7837BC4C0}" dt="2024-05-02T14:15:33.675" v="718" actId="1076"/>
          <ac:picMkLst>
            <pc:docMk/>
            <pc:sldMk cId="1879865616" sldId="1470"/>
            <ac:picMk id="5" creationId="{DA137878-0FA8-4D14-A00F-1AC0FFCF3932}"/>
          </ac:picMkLst>
        </pc:picChg>
      </pc:sldChg>
      <pc:sldChg chg="add del modNotesTx">
        <pc:chgData name="Raul Pedrozo" userId="835d1c82402b3993" providerId="LiveId" clId="{3BAA2595-22F6-4E9D-B8C9-2FA7837BC4C0}" dt="2024-05-02T15:53:07.769" v="3161" actId="47"/>
        <pc:sldMkLst>
          <pc:docMk/>
          <pc:sldMk cId="1190953702" sldId="1474"/>
        </pc:sldMkLst>
      </pc:sldChg>
      <pc:sldChg chg="add del">
        <pc:chgData name="Raul Pedrozo" userId="835d1c82402b3993" providerId="LiveId" clId="{3BAA2595-22F6-4E9D-B8C9-2FA7837BC4C0}" dt="2024-05-02T18:37:23.953" v="7072" actId="47"/>
        <pc:sldMkLst>
          <pc:docMk/>
          <pc:sldMk cId="527858253" sldId="1476"/>
        </pc:sldMkLst>
      </pc:sldChg>
      <pc:sldChg chg="modSp add mod">
        <pc:chgData name="Raul Pedrozo" userId="835d1c82402b3993" providerId="LiveId" clId="{3BAA2595-22F6-4E9D-B8C9-2FA7837BC4C0}" dt="2024-05-02T19:24:30.027" v="7198" actId="27636"/>
        <pc:sldMkLst>
          <pc:docMk/>
          <pc:sldMk cId="853317882" sldId="1477"/>
        </pc:sldMkLst>
        <pc:spChg chg="mod">
          <ac:chgData name="Raul Pedrozo" userId="835d1c82402b3993" providerId="LiveId" clId="{3BAA2595-22F6-4E9D-B8C9-2FA7837BC4C0}" dt="2024-05-02T19:24:24.874" v="7196" actId="20577"/>
          <ac:spMkLst>
            <pc:docMk/>
            <pc:sldMk cId="853317882" sldId="1477"/>
            <ac:spMk id="2" creationId="{2B230C2E-25AF-50BA-2C3B-BB66477C31FF}"/>
          </ac:spMkLst>
        </pc:spChg>
        <pc:spChg chg="mod">
          <ac:chgData name="Raul Pedrozo" userId="835d1c82402b3993" providerId="LiveId" clId="{3BAA2595-22F6-4E9D-B8C9-2FA7837BC4C0}" dt="2024-05-02T19:24:30.027" v="7198" actId="27636"/>
          <ac:spMkLst>
            <pc:docMk/>
            <pc:sldMk cId="853317882" sldId="1477"/>
            <ac:spMk id="3" creationId="{94ED41CC-CB9A-6C70-0F8C-F0CA794829F1}"/>
          </ac:spMkLst>
        </pc:spChg>
      </pc:sldChg>
      <pc:sldChg chg="addSp modSp add mod">
        <pc:chgData name="Raul Pedrozo" userId="835d1c82402b3993" providerId="LiveId" clId="{3BAA2595-22F6-4E9D-B8C9-2FA7837BC4C0}" dt="2024-05-02T18:37:19.077" v="7071" actId="13926"/>
        <pc:sldMkLst>
          <pc:docMk/>
          <pc:sldMk cId="3728771418" sldId="1478"/>
        </pc:sldMkLst>
        <pc:spChg chg="add mod">
          <ac:chgData name="Raul Pedrozo" userId="835d1c82402b3993" providerId="LiveId" clId="{3BAA2595-22F6-4E9D-B8C9-2FA7837BC4C0}" dt="2024-05-02T18:37:19.077" v="7071" actId="13926"/>
          <ac:spMkLst>
            <pc:docMk/>
            <pc:sldMk cId="3728771418" sldId="1478"/>
            <ac:spMk id="2" creationId="{34231E0A-119B-0472-2988-3A79144FBA2E}"/>
          </ac:spMkLst>
        </pc:spChg>
        <pc:picChg chg="mod">
          <ac:chgData name="Raul Pedrozo" userId="835d1c82402b3993" providerId="LiveId" clId="{3BAA2595-22F6-4E9D-B8C9-2FA7837BC4C0}" dt="2024-05-02T18:29:10.158" v="6938" actId="1076"/>
          <ac:picMkLst>
            <pc:docMk/>
            <pc:sldMk cId="3728771418" sldId="1478"/>
            <ac:picMk id="4" creationId="{48D0E779-B06F-79F0-D220-1F470E355763}"/>
          </ac:picMkLst>
        </pc:picChg>
      </pc:sldChg>
      <pc:sldChg chg="modSp add ord">
        <pc:chgData name="Raul Pedrozo" userId="835d1c82402b3993" providerId="LiveId" clId="{3BAA2595-22F6-4E9D-B8C9-2FA7837BC4C0}" dt="2024-05-02T17:02:46.468" v="5384"/>
        <pc:sldMkLst>
          <pc:docMk/>
          <pc:sldMk cId="3176042142" sldId="1481"/>
        </pc:sldMkLst>
        <pc:picChg chg="mod">
          <ac:chgData name="Raul Pedrozo" userId="835d1c82402b3993" providerId="LiveId" clId="{3BAA2595-22F6-4E9D-B8C9-2FA7837BC4C0}" dt="2024-05-02T17:01:39.129" v="5379" actId="1076"/>
          <ac:picMkLst>
            <pc:docMk/>
            <pc:sldMk cId="3176042142" sldId="1481"/>
            <ac:picMk id="1026" creationId="{DC5A4B9C-2ED9-7D71-6061-FBA45A3EB580}"/>
          </ac:picMkLst>
        </pc:picChg>
      </pc:sldChg>
      <pc:sldChg chg="modSp add mod">
        <pc:chgData name="Raul Pedrozo" userId="835d1c82402b3993" providerId="LiveId" clId="{3BAA2595-22F6-4E9D-B8C9-2FA7837BC4C0}" dt="2024-05-02T14:06:36.164" v="646" actId="20577"/>
        <pc:sldMkLst>
          <pc:docMk/>
          <pc:sldMk cId="1614554951" sldId="1491"/>
        </pc:sldMkLst>
        <pc:spChg chg="mod">
          <ac:chgData name="Raul Pedrozo" userId="835d1c82402b3993" providerId="LiveId" clId="{3BAA2595-22F6-4E9D-B8C9-2FA7837BC4C0}" dt="2024-05-02T14:06:36.164" v="646" actId="20577"/>
          <ac:spMkLst>
            <pc:docMk/>
            <pc:sldMk cId="1614554951" sldId="1491"/>
            <ac:spMk id="5" creationId="{C3F7BC05-C628-4691-9CD6-EB05A57EBED0}"/>
          </ac:spMkLst>
        </pc:spChg>
        <pc:picChg chg="mod">
          <ac:chgData name="Raul Pedrozo" userId="835d1c82402b3993" providerId="LiveId" clId="{3BAA2595-22F6-4E9D-B8C9-2FA7837BC4C0}" dt="2024-05-02T14:02:59.239" v="607" actId="1076"/>
          <ac:picMkLst>
            <pc:docMk/>
            <pc:sldMk cId="1614554951" sldId="1491"/>
            <ac:picMk id="2" creationId="{D5AA2814-E2F1-4F0C-95AE-AFAE5DFB6BDB}"/>
          </ac:picMkLst>
        </pc:picChg>
      </pc:sldChg>
      <pc:sldChg chg="del ord">
        <pc:chgData name="Raul Pedrozo" userId="835d1c82402b3993" providerId="LiveId" clId="{3BAA2595-22F6-4E9D-B8C9-2FA7837BC4C0}" dt="2024-05-02T13:51:10.783" v="341" actId="47"/>
        <pc:sldMkLst>
          <pc:docMk/>
          <pc:sldMk cId="724185209" sldId="2740"/>
        </pc:sldMkLst>
      </pc:sldChg>
      <pc:sldChg chg="del ord">
        <pc:chgData name="Raul Pedrozo" userId="835d1c82402b3993" providerId="LiveId" clId="{3BAA2595-22F6-4E9D-B8C9-2FA7837BC4C0}" dt="2024-05-02T13:51:06.563" v="340" actId="47"/>
        <pc:sldMkLst>
          <pc:docMk/>
          <pc:sldMk cId="2597409737" sldId="2741"/>
        </pc:sldMkLst>
      </pc:sldChg>
      <pc:sldChg chg="del">
        <pc:chgData name="Raul Pedrozo" userId="835d1c82402b3993" providerId="LiveId" clId="{3BAA2595-22F6-4E9D-B8C9-2FA7837BC4C0}" dt="2024-05-02T14:57:53.321" v="2423" actId="47"/>
        <pc:sldMkLst>
          <pc:docMk/>
          <pc:sldMk cId="2239467638" sldId="2745"/>
        </pc:sldMkLst>
      </pc:sldChg>
      <pc:sldChg chg="del">
        <pc:chgData name="Raul Pedrozo" userId="835d1c82402b3993" providerId="LiveId" clId="{3BAA2595-22F6-4E9D-B8C9-2FA7837BC4C0}" dt="2024-05-02T14:57:43.301" v="2421" actId="47"/>
        <pc:sldMkLst>
          <pc:docMk/>
          <pc:sldMk cId="3399875456" sldId="2746"/>
        </pc:sldMkLst>
      </pc:sldChg>
      <pc:sldChg chg="del">
        <pc:chgData name="Raul Pedrozo" userId="835d1c82402b3993" providerId="LiveId" clId="{3BAA2595-22F6-4E9D-B8C9-2FA7837BC4C0}" dt="2024-05-02T14:58:18.042" v="2430" actId="47"/>
        <pc:sldMkLst>
          <pc:docMk/>
          <pc:sldMk cId="755617822" sldId="2750"/>
        </pc:sldMkLst>
      </pc:sldChg>
      <pc:sldChg chg="del">
        <pc:chgData name="Raul Pedrozo" userId="835d1c82402b3993" providerId="LiveId" clId="{3BAA2595-22F6-4E9D-B8C9-2FA7837BC4C0}" dt="2024-05-02T14:59:26.857" v="2431" actId="47"/>
        <pc:sldMkLst>
          <pc:docMk/>
          <pc:sldMk cId="2518175383" sldId="2751"/>
        </pc:sldMkLst>
      </pc:sldChg>
      <pc:sldChg chg="del">
        <pc:chgData name="Raul Pedrozo" userId="835d1c82402b3993" providerId="LiveId" clId="{3BAA2595-22F6-4E9D-B8C9-2FA7837BC4C0}" dt="2024-05-02T14:59:58.542" v="2433" actId="47"/>
        <pc:sldMkLst>
          <pc:docMk/>
          <pc:sldMk cId="2854249352" sldId="2752"/>
        </pc:sldMkLst>
      </pc:sldChg>
      <pc:sldChg chg="del">
        <pc:chgData name="Raul Pedrozo" userId="835d1c82402b3993" providerId="LiveId" clId="{3BAA2595-22F6-4E9D-B8C9-2FA7837BC4C0}" dt="2024-05-02T15:00:07.050" v="2435" actId="47"/>
        <pc:sldMkLst>
          <pc:docMk/>
          <pc:sldMk cId="1008051926" sldId="2753"/>
        </pc:sldMkLst>
      </pc:sldChg>
      <pc:sldChg chg="del">
        <pc:chgData name="Raul Pedrozo" userId="835d1c82402b3993" providerId="LiveId" clId="{3BAA2595-22F6-4E9D-B8C9-2FA7837BC4C0}" dt="2024-05-02T16:05:07.759" v="3475" actId="47"/>
        <pc:sldMkLst>
          <pc:docMk/>
          <pc:sldMk cId="415485369" sldId="2755"/>
        </pc:sldMkLst>
      </pc:sldChg>
      <pc:sldChg chg="modSp mod">
        <pc:chgData name="Raul Pedrozo" userId="835d1c82402b3993" providerId="LiveId" clId="{3BAA2595-22F6-4E9D-B8C9-2FA7837BC4C0}" dt="2024-05-02T13:38:01.959" v="34" actId="6549"/>
        <pc:sldMkLst>
          <pc:docMk/>
          <pc:sldMk cId="1176363691" sldId="2758"/>
        </pc:sldMkLst>
        <pc:spChg chg="mod">
          <ac:chgData name="Raul Pedrozo" userId="835d1c82402b3993" providerId="LiveId" clId="{3BAA2595-22F6-4E9D-B8C9-2FA7837BC4C0}" dt="2024-05-02T13:38:01.959" v="34" actId="6549"/>
          <ac:spMkLst>
            <pc:docMk/>
            <pc:sldMk cId="1176363691" sldId="2758"/>
            <ac:spMk id="3" creationId="{DF9A9EC8-7680-E84E-B76D-6CFA93265D95}"/>
          </ac:spMkLst>
        </pc:spChg>
      </pc:sldChg>
      <pc:sldChg chg="del">
        <pc:chgData name="Raul Pedrozo" userId="835d1c82402b3993" providerId="LiveId" clId="{3BAA2595-22F6-4E9D-B8C9-2FA7837BC4C0}" dt="2024-05-02T17:40:44.844" v="5990" actId="47"/>
        <pc:sldMkLst>
          <pc:docMk/>
          <pc:sldMk cId="3513133559" sldId="2759"/>
        </pc:sldMkLst>
      </pc:sldChg>
      <pc:sldChg chg="del">
        <pc:chgData name="Raul Pedrozo" userId="835d1c82402b3993" providerId="LiveId" clId="{3BAA2595-22F6-4E9D-B8C9-2FA7837BC4C0}" dt="2024-05-02T17:38:57.663" v="5984" actId="47"/>
        <pc:sldMkLst>
          <pc:docMk/>
          <pc:sldMk cId="112297052" sldId="2760"/>
        </pc:sldMkLst>
      </pc:sldChg>
      <pc:sldChg chg="del">
        <pc:chgData name="Raul Pedrozo" userId="835d1c82402b3993" providerId="LiveId" clId="{3BAA2595-22F6-4E9D-B8C9-2FA7837BC4C0}" dt="2024-05-02T17:40:33.858" v="5988" actId="47"/>
        <pc:sldMkLst>
          <pc:docMk/>
          <pc:sldMk cId="392463723" sldId="2761"/>
        </pc:sldMkLst>
      </pc:sldChg>
      <pc:sldChg chg="del">
        <pc:chgData name="Raul Pedrozo" userId="835d1c82402b3993" providerId="LiveId" clId="{3BAA2595-22F6-4E9D-B8C9-2FA7837BC4C0}" dt="2024-05-02T17:40:50.915" v="5991" actId="47"/>
        <pc:sldMkLst>
          <pc:docMk/>
          <pc:sldMk cId="1967007191" sldId="2762"/>
        </pc:sldMkLst>
      </pc:sldChg>
      <pc:sldChg chg="del">
        <pc:chgData name="Raul Pedrozo" userId="835d1c82402b3993" providerId="LiveId" clId="{3BAA2595-22F6-4E9D-B8C9-2FA7837BC4C0}" dt="2024-05-02T17:42:08.604" v="6066" actId="47"/>
        <pc:sldMkLst>
          <pc:docMk/>
          <pc:sldMk cId="1743634016" sldId="2763"/>
        </pc:sldMkLst>
      </pc:sldChg>
      <pc:sldChg chg="del">
        <pc:chgData name="Raul Pedrozo" userId="835d1c82402b3993" providerId="LiveId" clId="{3BAA2595-22F6-4E9D-B8C9-2FA7837BC4C0}" dt="2024-05-02T17:43:07.574" v="6077" actId="47"/>
        <pc:sldMkLst>
          <pc:docMk/>
          <pc:sldMk cId="3181980053" sldId="2764"/>
        </pc:sldMkLst>
      </pc:sldChg>
      <pc:sldChg chg="del">
        <pc:chgData name="Raul Pedrozo" userId="835d1c82402b3993" providerId="LiveId" clId="{3BAA2595-22F6-4E9D-B8C9-2FA7837BC4C0}" dt="2024-05-02T17:40:22.736" v="5987" actId="47"/>
        <pc:sldMkLst>
          <pc:docMk/>
          <pc:sldMk cId="3023820213" sldId="2765"/>
        </pc:sldMkLst>
      </pc:sldChg>
      <pc:sldChg chg="del">
        <pc:chgData name="Raul Pedrozo" userId="835d1c82402b3993" providerId="LiveId" clId="{3BAA2595-22F6-4E9D-B8C9-2FA7837BC4C0}" dt="2024-05-02T17:58:52.128" v="6931" actId="47"/>
        <pc:sldMkLst>
          <pc:docMk/>
          <pc:sldMk cId="3707144648" sldId="2767"/>
        </pc:sldMkLst>
      </pc:sldChg>
      <pc:sldChg chg="del">
        <pc:chgData name="Raul Pedrozo" userId="835d1c82402b3993" providerId="LiveId" clId="{3BAA2595-22F6-4E9D-B8C9-2FA7837BC4C0}" dt="2024-05-03T11:32:29.056" v="9032" actId="47"/>
        <pc:sldMkLst>
          <pc:docMk/>
          <pc:sldMk cId="32432982" sldId="2769"/>
        </pc:sldMkLst>
      </pc:sldChg>
      <pc:sldChg chg="del">
        <pc:chgData name="Raul Pedrozo" userId="835d1c82402b3993" providerId="LiveId" clId="{3BAA2595-22F6-4E9D-B8C9-2FA7837BC4C0}" dt="2024-05-03T11:32:32.613" v="9033" actId="47"/>
        <pc:sldMkLst>
          <pc:docMk/>
          <pc:sldMk cId="2191343896" sldId="2770"/>
        </pc:sldMkLst>
      </pc:sldChg>
      <pc:sldChg chg="del">
        <pc:chgData name="Raul Pedrozo" userId="835d1c82402b3993" providerId="LiveId" clId="{3BAA2595-22F6-4E9D-B8C9-2FA7837BC4C0}" dt="2024-05-03T11:32:34.831" v="9034" actId="47"/>
        <pc:sldMkLst>
          <pc:docMk/>
          <pc:sldMk cId="1553081996" sldId="2771"/>
        </pc:sldMkLst>
      </pc:sldChg>
      <pc:sldChg chg="del">
        <pc:chgData name="Raul Pedrozo" userId="835d1c82402b3993" providerId="LiveId" clId="{3BAA2595-22F6-4E9D-B8C9-2FA7837BC4C0}" dt="2024-05-03T11:32:38.475" v="9035" actId="47"/>
        <pc:sldMkLst>
          <pc:docMk/>
          <pc:sldMk cId="641665436" sldId="2772"/>
        </pc:sldMkLst>
      </pc:sldChg>
      <pc:sldChg chg="del">
        <pc:chgData name="Raul Pedrozo" userId="835d1c82402b3993" providerId="LiveId" clId="{3BAA2595-22F6-4E9D-B8C9-2FA7837BC4C0}" dt="2024-05-03T11:38:09.175" v="9303" actId="47"/>
        <pc:sldMkLst>
          <pc:docMk/>
          <pc:sldMk cId="1944207812" sldId="2773"/>
        </pc:sldMkLst>
      </pc:sldChg>
      <pc:sldChg chg="del ord">
        <pc:chgData name="Raul Pedrozo" userId="835d1c82402b3993" providerId="LiveId" clId="{3BAA2595-22F6-4E9D-B8C9-2FA7837BC4C0}" dt="2024-05-02T14:44:28.188" v="1199" actId="47"/>
        <pc:sldMkLst>
          <pc:docMk/>
          <pc:sldMk cId="925616891" sldId="2799"/>
        </pc:sldMkLst>
      </pc:sldChg>
      <pc:sldChg chg="modSp mod ord">
        <pc:chgData name="Raul Pedrozo" userId="835d1c82402b3993" providerId="LiveId" clId="{3BAA2595-22F6-4E9D-B8C9-2FA7837BC4C0}" dt="2024-05-02T14:42:36.277" v="1194" actId="207"/>
        <pc:sldMkLst>
          <pc:docMk/>
          <pc:sldMk cId="2820698918" sldId="2833"/>
        </pc:sldMkLst>
        <pc:spChg chg="mod">
          <ac:chgData name="Raul Pedrozo" userId="835d1c82402b3993" providerId="LiveId" clId="{3BAA2595-22F6-4E9D-B8C9-2FA7837BC4C0}" dt="2024-05-02T14:42:36.277" v="1194" actId="207"/>
          <ac:spMkLst>
            <pc:docMk/>
            <pc:sldMk cId="2820698918" sldId="2833"/>
            <ac:spMk id="2" creationId="{07946FA4-D014-AB11-2817-F8C4FF56B2C6}"/>
          </ac:spMkLst>
        </pc:spChg>
      </pc:sldChg>
      <pc:sldChg chg="del">
        <pc:chgData name="Raul Pedrozo" userId="835d1c82402b3993" providerId="LiveId" clId="{3BAA2595-22F6-4E9D-B8C9-2FA7837BC4C0}" dt="2024-05-02T13:39:34.992" v="52" actId="47"/>
        <pc:sldMkLst>
          <pc:docMk/>
          <pc:sldMk cId="3902558562" sldId="2834"/>
        </pc:sldMkLst>
      </pc:sldChg>
      <pc:sldChg chg="del">
        <pc:chgData name="Raul Pedrozo" userId="835d1c82402b3993" providerId="LiveId" clId="{3BAA2595-22F6-4E9D-B8C9-2FA7837BC4C0}" dt="2024-05-02T13:38:46.573" v="38" actId="47"/>
        <pc:sldMkLst>
          <pc:docMk/>
          <pc:sldMk cId="1279502553" sldId="2836"/>
        </pc:sldMkLst>
      </pc:sldChg>
      <pc:sldChg chg="del ord">
        <pc:chgData name="Raul Pedrozo" userId="835d1c82402b3993" providerId="LiveId" clId="{3BAA2595-22F6-4E9D-B8C9-2FA7837BC4C0}" dt="2024-05-02T13:53:54.435" v="457" actId="47"/>
        <pc:sldMkLst>
          <pc:docMk/>
          <pc:sldMk cId="622088949" sldId="2837"/>
        </pc:sldMkLst>
      </pc:sldChg>
      <pc:sldChg chg="del ord">
        <pc:chgData name="Raul Pedrozo" userId="835d1c82402b3993" providerId="LiveId" clId="{3BAA2595-22F6-4E9D-B8C9-2FA7837BC4C0}" dt="2024-05-02T14:42:57.068" v="1196" actId="47"/>
        <pc:sldMkLst>
          <pc:docMk/>
          <pc:sldMk cId="3490036333" sldId="2838"/>
        </pc:sldMkLst>
      </pc:sldChg>
      <pc:sldChg chg="del ord">
        <pc:chgData name="Raul Pedrozo" userId="835d1c82402b3993" providerId="LiveId" clId="{3BAA2595-22F6-4E9D-B8C9-2FA7837BC4C0}" dt="2024-05-02T14:43:05.507" v="1197" actId="47"/>
        <pc:sldMkLst>
          <pc:docMk/>
          <pc:sldMk cId="3266264840" sldId="2839"/>
        </pc:sldMkLst>
      </pc:sldChg>
      <pc:sldChg chg="del">
        <pc:chgData name="Raul Pedrozo" userId="835d1c82402b3993" providerId="LiveId" clId="{3BAA2595-22F6-4E9D-B8C9-2FA7837BC4C0}" dt="2024-05-02T14:58:00.524" v="2426" actId="47"/>
        <pc:sldMkLst>
          <pc:docMk/>
          <pc:sldMk cId="1267289281" sldId="2843"/>
        </pc:sldMkLst>
      </pc:sldChg>
      <pc:sldChg chg="del ord">
        <pc:chgData name="Raul Pedrozo" userId="835d1c82402b3993" providerId="LiveId" clId="{3BAA2595-22F6-4E9D-B8C9-2FA7837BC4C0}" dt="2024-05-02T13:48:19.183" v="275" actId="47"/>
        <pc:sldMkLst>
          <pc:docMk/>
          <pc:sldMk cId="285838042" sldId="2844"/>
        </pc:sldMkLst>
      </pc:sldChg>
      <pc:sldChg chg="del">
        <pc:chgData name="Raul Pedrozo" userId="835d1c82402b3993" providerId="LiveId" clId="{3BAA2595-22F6-4E9D-B8C9-2FA7837BC4C0}" dt="2024-05-02T14:57:46.157" v="2422" actId="47"/>
        <pc:sldMkLst>
          <pc:docMk/>
          <pc:sldMk cId="1470084048" sldId="2847"/>
        </pc:sldMkLst>
      </pc:sldChg>
      <pc:sldChg chg="del">
        <pc:chgData name="Raul Pedrozo" userId="835d1c82402b3993" providerId="LiveId" clId="{3BAA2595-22F6-4E9D-B8C9-2FA7837BC4C0}" dt="2024-05-02T14:58:07.820" v="2428" actId="47"/>
        <pc:sldMkLst>
          <pc:docMk/>
          <pc:sldMk cId="4275286435" sldId="2848"/>
        </pc:sldMkLst>
      </pc:sldChg>
      <pc:sldChg chg="del">
        <pc:chgData name="Raul Pedrozo" userId="835d1c82402b3993" providerId="LiveId" clId="{3BAA2595-22F6-4E9D-B8C9-2FA7837BC4C0}" dt="2024-05-02T14:58:04.925" v="2427" actId="47"/>
        <pc:sldMkLst>
          <pc:docMk/>
          <pc:sldMk cId="3647769748" sldId="2849"/>
        </pc:sldMkLst>
      </pc:sldChg>
      <pc:sldChg chg="modSp mod">
        <pc:chgData name="Raul Pedrozo" userId="835d1c82402b3993" providerId="LiveId" clId="{3BAA2595-22F6-4E9D-B8C9-2FA7837BC4C0}" dt="2024-05-02T13:39:14.249" v="51" actId="207"/>
        <pc:sldMkLst>
          <pc:docMk/>
          <pc:sldMk cId="3374900695" sldId="2850"/>
        </pc:sldMkLst>
        <pc:spChg chg="mod">
          <ac:chgData name="Raul Pedrozo" userId="835d1c82402b3993" providerId="LiveId" clId="{3BAA2595-22F6-4E9D-B8C9-2FA7837BC4C0}" dt="2024-05-02T13:38:24.969" v="37" actId="20577"/>
          <ac:spMkLst>
            <pc:docMk/>
            <pc:sldMk cId="3374900695" sldId="2850"/>
            <ac:spMk id="2" creationId="{ED85B387-A81B-96C8-513E-12BCD265F4F1}"/>
          </ac:spMkLst>
        </pc:spChg>
        <pc:spChg chg="mod">
          <ac:chgData name="Raul Pedrozo" userId="835d1c82402b3993" providerId="LiveId" clId="{3BAA2595-22F6-4E9D-B8C9-2FA7837BC4C0}" dt="2024-05-02T13:39:14.249" v="51" actId="207"/>
          <ac:spMkLst>
            <pc:docMk/>
            <pc:sldMk cId="3374900695" sldId="2850"/>
            <ac:spMk id="6" creationId="{4346BFFE-4592-A77E-B549-3E1591459791}"/>
          </ac:spMkLst>
        </pc:spChg>
      </pc:sldChg>
      <pc:sldChg chg="del">
        <pc:chgData name="Raul Pedrozo" userId="835d1c82402b3993" providerId="LiveId" clId="{3BAA2595-22F6-4E9D-B8C9-2FA7837BC4C0}" dt="2024-05-02T16:05:13.307" v="3477" actId="47"/>
        <pc:sldMkLst>
          <pc:docMk/>
          <pc:sldMk cId="3336342971" sldId="2851"/>
        </pc:sldMkLst>
      </pc:sldChg>
      <pc:sldChg chg="del">
        <pc:chgData name="Raul Pedrozo" userId="835d1c82402b3993" providerId="LiveId" clId="{3BAA2595-22F6-4E9D-B8C9-2FA7837BC4C0}" dt="2024-05-02T17:39:01.008" v="5985" actId="47"/>
        <pc:sldMkLst>
          <pc:docMk/>
          <pc:sldMk cId="2213483127" sldId="2852"/>
        </pc:sldMkLst>
      </pc:sldChg>
      <pc:sldChg chg="del">
        <pc:chgData name="Raul Pedrozo" userId="835d1c82402b3993" providerId="LiveId" clId="{3BAA2595-22F6-4E9D-B8C9-2FA7837BC4C0}" dt="2024-05-02T17:40:38.541" v="5989" actId="47"/>
        <pc:sldMkLst>
          <pc:docMk/>
          <pc:sldMk cId="3956133669" sldId="2853"/>
        </pc:sldMkLst>
      </pc:sldChg>
      <pc:sldChg chg="ord">
        <pc:chgData name="Raul Pedrozo" userId="835d1c82402b3993" providerId="LiveId" clId="{3BAA2595-22F6-4E9D-B8C9-2FA7837BC4C0}" dt="2024-05-02T17:42:49.581" v="6076"/>
        <pc:sldMkLst>
          <pc:docMk/>
          <pc:sldMk cId="1413508198" sldId="2854"/>
        </pc:sldMkLst>
      </pc:sldChg>
      <pc:sldChg chg="del">
        <pc:chgData name="Raul Pedrozo" userId="835d1c82402b3993" providerId="LiveId" clId="{3BAA2595-22F6-4E9D-B8C9-2FA7837BC4C0}" dt="2024-05-02T17:44:39.186" v="6081" actId="47"/>
        <pc:sldMkLst>
          <pc:docMk/>
          <pc:sldMk cId="3259182410" sldId="2855"/>
        </pc:sldMkLst>
      </pc:sldChg>
      <pc:sldChg chg="del">
        <pc:chgData name="Raul Pedrozo" userId="835d1c82402b3993" providerId="LiveId" clId="{3BAA2595-22F6-4E9D-B8C9-2FA7837BC4C0}" dt="2024-05-02T17:44:54.940" v="6083" actId="47"/>
        <pc:sldMkLst>
          <pc:docMk/>
          <pc:sldMk cId="1980136755" sldId="2856"/>
        </pc:sldMkLst>
      </pc:sldChg>
      <pc:sldChg chg="del">
        <pc:chgData name="Raul Pedrozo" userId="835d1c82402b3993" providerId="LiveId" clId="{3BAA2595-22F6-4E9D-B8C9-2FA7837BC4C0}" dt="2024-05-02T17:45:18.226" v="6084" actId="47"/>
        <pc:sldMkLst>
          <pc:docMk/>
          <pc:sldMk cId="34197678" sldId="2857"/>
        </pc:sldMkLst>
      </pc:sldChg>
      <pc:sldChg chg="modSp mod">
        <pc:chgData name="Raul Pedrozo" userId="835d1c82402b3993" providerId="LiveId" clId="{3BAA2595-22F6-4E9D-B8C9-2FA7837BC4C0}" dt="2024-05-02T13:35:28.458" v="9" actId="6549"/>
        <pc:sldMkLst>
          <pc:docMk/>
          <pc:sldMk cId="878379241" sldId="2859"/>
        </pc:sldMkLst>
        <pc:spChg chg="mod">
          <ac:chgData name="Raul Pedrozo" userId="835d1c82402b3993" providerId="LiveId" clId="{3BAA2595-22F6-4E9D-B8C9-2FA7837BC4C0}" dt="2024-05-02T13:35:28.458" v="9" actId="6549"/>
          <ac:spMkLst>
            <pc:docMk/>
            <pc:sldMk cId="878379241" sldId="2859"/>
            <ac:spMk id="5" creationId="{714AE592-659E-E305-E050-9CDC824344F6}"/>
          </ac:spMkLst>
        </pc:spChg>
      </pc:sldChg>
      <pc:sldChg chg="del">
        <pc:chgData name="Raul Pedrozo" userId="835d1c82402b3993" providerId="LiveId" clId="{3BAA2595-22F6-4E9D-B8C9-2FA7837BC4C0}" dt="2024-05-03T11:32:49.473" v="9036" actId="47"/>
        <pc:sldMkLst>
          <pc:docMk/>
          <pc:sldMk cId="2054792389" sldId="2860"/>
        </pc:sldMkLst>
      </pc:sldChg>
      <pc:sldChg chg="del">
        <pc:chgData name="Raul Pedrozo" userId="835d1c82402b3993" providerId="LiveId" clId="{3BAA2595-22F6-4E9D-B8C9-2FA7837BC4C0}" dt="2024-05-03T12:42:51.756" v="11871" actId="47"/>
        <pc:sldMkLst>
          <pc:docMk/>
          <pc:sldMk cId="2855845399" sldId="2861"/>
        </pc:sldMkLst>
      </pc:sldChg>
      <pc:sldChg chg="addSp delSp modSp mod chgLayout">
        <pc:chgData name="Raul Pedrozo" userId="835d1c82402b3993" providerId="LiveId" clId="{3BAA2595-22F6-4E9D-B8C9-2FA7837BC4C0}" dt="2024-05-03T13:00:17.260" v="12486" actId="14100"/>
        <pc:sldMkLst>
          <pc:docMk/>
          <pc:sldMk cId="2585369627" sldId="2863"/>
        </pc:sldMkLst>
        <pc:spChg chg="add mod ord">
          <ac:chgData name="Raul Pedrozo" userId="835d1c82402b3993" providerId="LiveId" clId="{3BAA2595-22F6-4E9D-B8C9-2FA7837BC4C0}" dt="2024-05-03T12:59:05.690" v="12471" actId="207"/>
          <ac:spMkLst>
            <pc:docMk/>
            <pc:sldMk cId="2585369627" sldId="2863"/>
            <ac:spMk id="2" creationId="{1AC0C4F7-7ED1-9443-096E-CC19196BD657}"/>
          </ac:spMkLst>
        </pc:spChg>
        <pc:spChg chg="mod ord">
          <ac:chgData name="Raul Pedrozo" userId="835d1c82402b3993" providerId="LiveId" clId="{3BAA2595-22F6-4E9D-B8C9-2FA7837BC4C0}" dt="2024-05-03T12:58:21.946" v="12444" actId="14100"/>
          <ac:spMkLst>
            <pc:docMk/>
            <pc:sldMk cId="2585369627" sldId="2863"/>
            <ac:spMk id="3" creationId="{D13AAB77-D0AF-3349-B826-39ED527D7A95}"/>
          </ac:spMkLst>
        </pc:spChg>
        <pc:picChg chg="add del mod">
          <ac:chgData name="Raul Pedrozo" userId="835d1c82402b3993" providerId="LiveId" clId="{3BAA2595-22F6-4E9D-B8C9-2FA7837BC4C0}" dt="2024-05-03T13:00:09.267" v="12483" actId="478"/>
          <ac:picMkLst>
            <pc:docMk/>
            <pc:sldMk cId="2585369627" sldId="2863"/>
            <ac:picMk id="4" creationId="{F5B68224-BE4A-946D-106E-EE004770A4CC}"/>
          </ac:picMkLst>
        </pc:picChg>
        <pc:picChg chg="add mod">
          <ac:chgData name="Raul Pedrozo" userId="835d1c82402b3993" providerId="LiveId" clId="{3BAA2595-22F6-4E9D-B8C9-2FA7837BC4C0}" dt="2024-05-03T13:00:17.260" v="12486" actId="14100"/>
          <ac:picMkLst>
            <pc:docMk/>
            <pc:sldMk cId="2585369627" sldId="2863"/>
            <ac:picMk id="5" creationId="{AA97954E-B8C4-93C6-2314-6D11CB392DAA}"/>
          </ac:picMkLst>
        </pc:picChg>
        <pc:picChg chg="del mod">
          <ac:chgData name="Raul Pedrozo" userId="835d1c82402b3993" providerId="LiveId" clId="{3BAA2595-22F6-4E9D-B8C9-2FA7837BC4C0}" dt="2024-05-03T12:59:32.796" v="12475" actId="478"/>
          <ac:picMkLst>
            <pc:docMk/>
            <pc:sldMk cId="2585369627" sldId="2863"/>
            <ac:picMk id="26626" creationId="{85A00904-9B6B-E800-0E5D-544DAF7FF52D}"/>
          </ac:picMkLst>
        </pc:picChg>
        <pc:picChg chg="mod">
          <ac:chgData name="Raul Pedrozo" userId="835d1c82402b3993" providerId="LiveId" clId="{3BAA2595-22F6-4E9D-B8C9-2FA7837BC4C0}" dt="2024-05-03T12:59:58.365" v="12482" actId="14100"/>
          <ac:picMkLst>
            <pc:docMk/>
            <pc:sldMk cId="2585369627" sldId="2863"/>
            <ac:picMk id="26628" creationId="{65EA7B90-96C5-ADCB-63A2-126A20D5E63F}"/>
          </ac:picMkLst>
        </pc:picChg>
      </pc:sldChg>
      <pc:sldChg chg="del">
        <pc:chgData name="Raul Pedrozo" userId="835d1c82402b3993" providerId="LiveId" clId="{3BAA2595-22F6-4E9D-B8C9-2FA7837BC4C0}" dt="2024-05-02T17:44:47.772" v="6082" actId="47"/>
        <pc:sldMkLst>
          <pc:docMk/>
          <pc:sldMk cId="2488886807" sldId="2864"/>
        </pc:sldMkLst>
      </pc:sldChg>
      <pc:sldChg chg="modSp del mod ord">
        <pc:chgData name="Raul Pedrozo" userId="835d1c82402b3993" providerId="LiveId" clId="{3BAA2595-22F6-4E9D-B8C9-2FA7837BC4C0}" dt="2024-05-02T17:12:07.969" v="5391" actId="47"/>
        <pc:sldMkLst>
          <pc:docMk/>
          <pc:sldMk cId="2451394273" sldId="2868"/>
        </pc:sldMkLst>
        <pc:spChg chg="mod">
          <ac:chgData name="Raul Pedrozo" userId="835d1c82402b3993" providerId="LiveId" clId="{3BAA2595-22F6-4E9D-B8C9-2FA7837BC4C0}" dt="2024-05-02T17:11:30.191" v="5389" actId="122"/>
          <ac:spMkLst>
            <pc:docMk/>
            <pc:sldMk cId="2451394273" sldId="2868"/>
            <ac:spMk id="2" creationId="{E6E0FFA4-2BC3-1057-F38C-1457CC095442}"/>
          </ac:spMkLst>
        </pc:spChg>
        <pc:spChg chg="mod">
          <ac:chgData name="Raul Pedrozo" userId="835d1c82402b3993" providerId="LiveId" clId="{3BAA2595-22F6-4E9D-B8C9-2FA7837BC4C0}" dt="2024-05-02T17:11:44.668" v="5390" actId="14100"/>
          <ac:spMkLst>
            <pc:docMk/>
            <pc:sldMk cId="2451394273" sldId="2868"/>
            <ac:spMk id="3" creationId="{4C833D20-D31D-06EE-F3AD-72675C91C2A0}"/>
          </ac:spMkLst>
        </pc:spChg>
      </pc:sldChg>
      <pc:sldChg chg="del">
        <pc:chgData name="Raul Pedrozo" userId="835d1c82402b3993" providerId="LiveId" clId="{3BAA2595-22F6-4E9D-B8C9-2FA7837BC4C0}" dt="2024-05-02T14:57:57.442" v="2425" actId="47"/>
        <pc:sldMkLst>
          <pc:docMk/>
          <pc:sldMk cId="1678318158" sldId="2870"/>
        </pc:sldMkLst>
      </pc:sldChg>
      <pc:sldChg chg="ord">
        <pc:chgData name="Raul Pedrozo" userId="835d1c82402b3993" providerId="LiveId" clId="{3BAA2595-22F6-4E9D-B8C9-2FA7837BC4C0}" dt="2024-05-02T13:44:20.421" v="92"/>
        <pc:sldMkLst>
          <pc:docMk/>
          <pc:sldMk cId="3921699126" sldId="2875"/>
        </pc:sldMkLst>
      </pc:sldChg>
      <pc:sldChg chg="ord">
        <pc:chgData name="Raul Pedrozo" userId="835d1c82402b3993" providerId="LiveId" clId="{3BAA2595-22F6-4E9D-B8C9-2FA7837BC4C0}" dt="2024-05-02T13:43:31.675" v="84"/>
        <pc:sldMkLst>
          <pc:docMk/>
          <pc:sldMk cId="3227679051" sldId="2876"/>
        </pc:sldMkLst>
      </pc:sldChg>
      <pc:sldChg chg="ord">
        <pc:chgData name="Raul Pedrozo" userId="835d1c82402b3993" providerId="LiveId" clId="{3BAA2595-22F6-4E9D-B8C9-2FA7837BC4C0}" dt="2024-05-02T13:43:15.761" v="82"/>
        <pc:sldMkLst>
          <pc:docMk/>
          <pc:sldMk cId="339291949" sldId="2877"/>
        </pc:sldMkLst>
      </pc:sldChg>
      <pc:sldChg chg="del ord">
        <pc:chgData name="Raul Pedrozo" userId="835d1c82402b3993" providerId="LiveId" clId="{3BAA2595-22F6-4E9D-B8C9-2FA7837BC4C0}" dt="2024-05-02T17:04:01.766" v="5387" actId="47"/>
        <pc:sldMkLst>
          <pc:docMk/>
          <pc:sldMk cId="85755484" sldId="2878"/>
        </pc:sldMkLst>
      </pc:sldChg>
      <pc:sldChg chg="add del ord modNotesTx">
        <pc:chgData name="Raul Pedrozo" userId="835d1c82402b3993" providerId="LiveId" clId="{3BAA2595-22F6-4E9D-B8C9-2FA7837BC4C0}" dt="2024-05-02T17:44:36.119" v="6080" actId="47"/>
        <pc:sldMkLst>
          <pc:docMk/>
          <pc:sldMk cId="1020599837" sldId="2879"/>
        </pc:sldMkLst>
      </pc:sldChg>
      <pc:sldChg chg="del ord">
        <pc:chgData name="Raul Pedrozo" userId="835d1c82402b3993" providerId="LiveId" clId="{3BAA2595-22F6-4E9D-B8C9-2FA7837BC4C0}" dt="2024-05-02T13:51:25.636" v="342" actId="47"/>
        <pc:sldMkLst>
          <pc:docMk/>
          <pc:sldMk cId="431243590" sldId="2881"/>
        </pc:sldMkLst>
      </pc:sldChg>
      <pc:sldChg chg="del ord">
        <pc:chgData name="Raul Pedrozo" userId="835d1c82402b3993" providerId="LiveId" clId="{3BAA2595-22F6-4E9D-B8C9-2FA7837BC4C0}" dt="2024-05-02T14:36:34.924" v="1136" actId="47"/>
        <pc:sldMkLst>
          <pc:docMk/>
          <pc:sldMk cId="217405859" sldId="2882"/>
        </pc:sldMkLst>
      </pc:sldChg>
      <pc:sldChg chg="del">
        <pc:chgData name="Raul Pedrozo" userId="835d1c82402b3993" providerId="LiveId" clId="{3BAA2595-22F6-4E9D-B8C9-2FA7837BC4C0}" dt="2024-05-02T15:00:01.996" v="2434" actId="47"/>
        <pc:sldMkLst>
          <pc:docMk/>
          <pc:sldMk cId="1984561203" sldId="2883"/>
        </pc:sldMkLst>
      </pc:sldChg>
      <pc:sldChg chg="modSp new del mod">
        <pc:chgData name="Raul Pedrozo" userId="835d1c82402b3993" providerId="LiveId" clId="{3BAA2595-22F6-4E9D-B8C9-2FA7837BC4C0}" dt="2024-05-02T17:04:26.740" v="5388" actId="47"/>
        <pc:sldMkLst>
          <pc:docMk/>
          <pc:sldMk cId="354337358" sldId="2886"/>
        </pc:sldMkLst>
        <pc:spChg chg="mod">
          <ac:chgData name="Raul Pedrozo" userId="835d1c82402b3993" providerId="LiveId" clId="{3BAA2595-22F6-4E9D-B8C9-2FA7837BC4C0}" dt="2024-05-02T13:45:13.139" v="180" actId="20577"/>
          <ac:spMkLst>
            <pc:docMk/>
            <pc:sldMk cId="354337358" sldId="2886"/>
            <ac:spMk id="3" creationId="{22B18FE9-0B18-E8F5-2A94-599A3EDD555F}"/>
          </ac:spMkLst>
        </pc:spChg>
      </pc:sldChg>
      <pc:sldChg chg="modSp add mod modNotesTx">
        <pc:chgData name="Raul Pedrozo" userId="835d1c82402b3993" providerId="LiveId" clId="{3BAA2595-22F6-4E9D-B8C9-2FA7837BC4C0}" dt="2024-05-02T14:41:14.427" v="1141" actId="20577"/>
        <pc:sldMkLst>
          <pc:docMk/>
          <pc:sldMk cId="2423410453" sldId="2887"/>
        </pc:sldMkLst>
        <pc:spChg chg="mod">
          <ac:chgData name="Raul Pedrozo" userId="835d1c82402b3993" providerId="LiveId" clId="{3BAA2595-22F6-4E9D-B8C9-2FA7837BC4C0}" dt="2024-05-02T13:47:55.468" v="272" actId="6549"/>
          <ac:spMkLst>
            <pc:docMk/>
            <pc:sldMk cId="2423410453" sldId="2887"/>
            <ac:spMk id="2" creationId="{ED85B387-A81B-96C8-513E-12BCD265F4F1}"/>
          </ac:spMkLst>
        </pc:spChg>
        <pc:spChg chg="mod">
          <ac:chgData name="Raul Pedrozo" userId="835d1c82402b3993" providerId="LiveId" clId="{3BAA2595-22F6-4E9D-B8C9-2FA7837BC4C0}" dt="2024-05-02T14:41:14.427" v="1141" actId="20577"/>
          <ac:spMkLst>
            <pc:docMk/>
            <pc:sldMk cId="2423410453" sldId="2887"/>
            <ac:spMk id="6" creationId="{4346BFFE-4592-A77E-B549-3E1591459791}"/>
          </ac:spMkLst>
        </pc:spChg>
      </pc:sldChg>
      <pc:sldChg chg="modSp add del mod ord">
        <pc:chgData name="Raul Pedrozo" userId="835d1c82402b3993" providerId="LiveId" clId="{3BAA2595-22F6-4E9D-B8C9-2FA7837BC4C0}" dt="2024-05-02T14:42:45.206" v="1195" actId="47"/>
        <pc:sldMkLst>
          <pc:docMk/>
          <pc:sldMk cId="103174977" sldId="2888"/>
        </pc:sldMkLst>
        <pc:spChg chg="mod">
          <ac:chgData name="Raul Pedrozo" userId="835d1c82402b3993" providerId="LiveId" clId="{3BAA2595-22F6-4E9D-B8C9-2FA7837BC4C0}" dt="2024-05-02T13:55:39.259" v="598" actId="20577"/>
          <ac:spMkLst>
            <pc:docMk/>
            <pc:sldMk cId="103174977" sldId="2888"/>
            <ac:spMk id="6" creationId="{4346BFFE-4592-A77E-B549-3E1591459791}"/>
          </ac:spMkLst>
        </pc:spChg>
      </pc:sldChg>
      <pc:sldChg chg="modSp add mod ord">
        <pc:chgData name="Raul Pedrozo" userId="835d1c82402b3993" providerId="LiveId" clId="{3BAA2595-22F6-4E9D-B8C9-2FA7837BC4C0}" dt="2024-05-02T14:48:04.685" v="1695" actId="255"/>
        <pc:sldMkLst>
          <pc:docMk/>
          <pc:sldMk cId="552369647" sldId="2888"/>
        </pc:sldMkLst>
        <pc:spChg chg="mod">
          <ac:chgData name="Raul Pedrozo" userId="835d1c82402b3993" providerId="LiveId" clId="{3BAA2595-22F6-4E9D-B8C9-2FA7837BC4C0}" dt="2024-05-02T14:46:02.749" v="1266" actId="6549"/>
          <ac:spMkLst>
            <pc:docMk/>
            <pc:sldMk cId="552369647" sldId="2888"/>
            <ac:spMk id="2" creationId="{ED85B387-A81B-96C8-513E-12BCD265F4F1}"/>
          </ac:spMkLst>
        </pc:spChg>
        <pc:spChg chg="mod">
          <ac:chgData name="Raul Pedrozo" userId="835d1c82402b3993" providerId="LiveId" clId="{3BAA2595-22F6-4E9D-B8C9-2FA7837BC4C0}" dt="2024-05-02T14:48:04.685" v="1695" actId="255"/>
          <ac:spMkLst>
            <pc:docMk/>
            <pc:sldMk cId="552369647" sldId="2888"/>
            <ac:spMk id="6" creationId="{4346BFFE-4592-A77E-B549-3E1591459791}"/>
          </ac:spMkLst>
        </pc:spChg>
      </pc:sldChg>
      <pc:sldChg chg="new del">
        <pc:chgData name="Raul Pedrozo" userId="835d1c82402b3993" providerId="LiveId" clId="{3BAA2595-22F6-4E9D-B8C9-2FA7837BC4C0}" dt="2024-05-02T14:37:04.662" v="1137" actId="47"/>
        <pc:sldMkLst>
          <pc:docMk/>
          <pc:sldMk cId="2008428150" sldId="2889"/>
        </pc:sldMkLst>
      </pc:sldChg>
      <pc:sldChg chg="modSp add mod ord">
        <pc:chgData name="Raul Pedrozo" userId="835d1c82402b3993" providerId="LiveId" clId="{3BAA2595-22F6-4E9D-B8C9-2FA7837BC4C0}" dt="2024-05-02T15:59:54.283" v="3474" actId="1076"/>
        <pc:sldMkLst>
          <pc:docMk/>
          <pc:sldMk cId="3109798194" sldId="2889"/>
        </pc:sldMkLst>
        <pc:spChg chg="mod">
          <ac:chgData name="Raul Pedrozo" userId="835d1c82402b3993" providerId="LiveId" clId="{3BAA2595-22F6-4E9D-B8C9-2FA7837BC4C0}" dt="2024-05-02T15:56:07.761" v="3238" actId="20577"/>
          <ac:spMkLst>
            <pc:docMk/>
            <pc:sldMk cId="3109798194" sldId="2889"/>
            <ac:spMk id="2" creationId="{ED85B387-A81B-96C8-513E-12BCD265F4F1}"/>
          </ac:spMkLst>
        </pc:spChg>
        <pc:spChg chg="mod">
          <ac:chgData name="Raul Pedrozo" userId="835d1c82402b3993" providerId="LiveId" clId="{3BAA2595-22F6-4E9D-B8C9-2FA7837BC4C0}" dt="2024-05-02T15:59:54.283" v="3474" actId="1076"/>
          <ac:spMkLst>
            <pc:docMk/>
            <pc:sldMk cId="3109798194" sldId="2889"/>
            <ac:spMk id="6" creationId="{4346BFFE-4592-A77E-B549-3E1591459791}"/>
          </ac:spMkLst>
        </pc:spChg>
      </pc:sldChg>
      <pc:sldChg chg="modSp add mod">
        <pc:chgData name="Raul Pedrozo" userId="835d1c82402b3993" providerId="LiveId" clId="{3BAA2595-22F6-4E9D-B8C9-2FA7837BC4C0}" dt="2024-05-02T14:52:19.939" v="2023" actId="20577"/>
        <pc:sldMkLst>
          <pc:docMk/>
          <pc:sldMk cId="3114056566" sldId="2890"/>
        </pc:sldMkLst>
        <pc:spChg chg="mod">
          <ac:chgData name="Raul Pedrozo" userId="835d1c82402b3993" providerId="LiveId" clId="{3BAA2595-22F6-4E9D-B8C9-2FA7837BC4C0}" dt="2024-05-02T14:49:19.020" v="1770" actId="14100"/>
          <ac:spMkLst>
            <pc:docMk/>
            <pc:sldMk cId="3114056566" sldId="2890"/>
            <ac:spMk id="2" creationId="{ED85B387-A81B-96C8-513E-12BCD265F4F1}"/>
          </ac:spMkLst>
        </pc:spChg>
        <pc:spChg chg="mod">
          <ac:chgData name="Raul Pedrozo" userId="835d1c82402b3993" providerId="LiveId" clId="{3BAA2595-22F6-4E9D-B8C9-2FA7837BC4C0}" dt="2024-05-02T14:52:19.939" v="2023" actId="20577"/>
          <ac:spMkLst>
            <pc:docMk/>
            <pc:sldMk cId="3114056566" sldId="2890"/>
            <ac:spMk id="6" creationId="{4346BFFE-4592-A77E-B549-3E1591459791}"/>
          </ac:spMkLst>
        </pc:spChg>
      </pc:sldChg>
      <pc:sldChg chg="modSp add mod">
        <pc:chgData name="Raul Pedrozo" userId="835d1c82402b3993" providerId="LiveId" clId="{3BAA2595-22F6-4E9D-B8C9-2FA7837BC4C0}" dt="2024-05-02T14:56:52.798" v="2420" actId="27636"/>
        <pc:sldMkLst>
          <pc:docMk/>
          <pc:sldMk cId="3414080729" sldId="2891"/>
        </pc:sldMkLst>
        <pc:spChg chg="mod">
          <ac:chgData name="Raul Pedrozo" userId="835d1c82402b3993" providerId="LiveId" clId="{3BAA2595-22F6-4E9D-B8C9-2FA7837BC4C0}" dt="2024-05-02T14:56:49.576" v="2418" actId="14100"/>
          <ac:spMkLst>
            <pc:docMk/>
            <pc:sldMk cId="3414080729" sldId="2891"/>
            <ac:spMk id="2" creationId="{ED85B387-A81B-96C8-513E-12BCD265F4F1}"/>
          </ac:spMkLst>
        </pc:spChg>
        <pc:spChg chg="mod">
          <ac:chgData name="Raul Pedrozo" userId="835d1c82402b3993" providerId="LiveId" clId="{3BAA2595-22F6-4E9D-B8C9-2FA7837BC4C0}" dt="2024-05-02T14:56:52.798" v="2420" actId="27636"/>
          <ac:spMkLst>
            <pc:docMk/>
            <pc:sldMk cId="3414080729" sldId="2891"/>
            <ac:spMk id="6" creationId="{4346BFFE-4592-A77E-B549-3E1591459791}"/>
          </ac:spMkLst>
        </pc:spChg>
      </pc:sldChg>
      <pc:sldChg chg="modSp new mod modNotesTx">
        <pc:chgData name="Raul Pedrozo" userId="835d1c82402b3993" providerId="LiveId" clId="{3BAA2595-22F6-4E9D-B8C9-2FA7837BC4C0}" dt="2024-05-02T16:45:38.080" v="4136" actId="6549"/>
        <pc:sldMkLst>
          <pc:docMk/>
          <pc:sldMk cId="3970706023" sldId="2892"/>
        </pc:sldMkLst>
        <pc:spChg chg="mod">
          <ac:chgData name="Raul Pedrozo" userId="835d1c82402b3993" providerId="LiveId" clId="{3BAA2595-22F6-4E9D-B8C9-2FA7837BC4C0}" dt="2024-05-02T15:25:17.449" v="2632" actId="14100"/>
          <ac:spMkLst>
            <pc:docMk/>
            <pc:sldMk cId="3970706023" sldId="2892"/>
            <ac:spMk id="2" creationId="{2225CBA0-B3B7-3390-ABBB-D88780148951}"/>
          </ac:spMkLst>
        </pc:spChg>
        <pc:spChg chg="mod">
          <ac:chgData name="Raul Pedrozo" userId="835d1c82402b3993" providerId="LiveId" clId="{3BAA2595-22F6-4E9D-B8C9-2FA7837BC4C0}" dt="2024-05-02T16:45:38.080" v="4136" actId="6549"/>
          <ac:spMkLst>
            <pc:docMk/>
            <pc:sldMk cId="3970706023" sldId="2892"/>
            <ac:spMk id="3" creationId="{4BAD9FA6-2006-5B54-AF51-C960633166ED}"/>
          </ac:spMkLst>
        </pc:spChg>
      </pc:sldChg>
      <pc:sldChg chg="modSp new mod modNotesTx">
        <pc:chgData name="Raul Pedrozo" userId="835d1c82402b3993" providerId="LiveId" clId="{3BAA2595-22F6-4E9D-B8C9-2FA7837BC4C0}" dt="2024-05-02T15:52:29.877" v="3158" actId="207"/>
        <pc:sldMkLst>
          <pc:docMk/>
          <pc:sldMk cId="3758374651" sldId="2893"/>
        </pc:sldMkLst>
        <pc:spChg chg="mod">
          <ac:chgData name="Raul Pedrozo" userId="835d1c82402b3993" providerId="LiveId" clId="{3BAA2595-22F6-4E9D-B8C9-2FA7837BC4C0}" dt="2024-05-02T15:51:44.945" v="3110" actId="1076"/>
          <ac:spMkLst>
            <pc:docMk/>
            <pc:sldMk cId="3758374651" sldId="2893"/>
            <ac:spMk id="2" creationId="{CF641C7C-B92D-53E1-CC26-D69FC1100DCC}"/>
          </ac:spMkLst>
        </pc:spChg>
        <pc:spChg chg="mod">
          <ac:chgData name="Raul Pedrozo" userId="835d1c82402b3993" providerId="LiveId" clId="{3BAA2595-22F6-4E9D-B8C9-2FA7837BC4C0}" dt="2024-05-02T15:52:29.877" v="3158" actId="207"/>
          <ac:spMkLst>
            <pc:docMk/>
            <pc:sldMk cId="3758374651" sldId="2893"/>
            <ac:spMk id="3" creationId="{9B7F80E5-1CCB-3961-B649-6A3E80BF5E66}"/>
          </ac:spMkLst>
        </pc:spChg>
      </pc:sldChg>
      <pc:sldChg chg="addSp delSp modSp new mod modClrScheme chgLayout modNotesTx">
        <pc:chgData name="Raul Pedrozo" userId="835d1c82402b3993" providerId="LiveId" clId="{3BAA2595-22F6-4E9D-B8C9-2FA7837BC4C0}" dt="2024-05-02T15:53:05.974" v="3160"/>
        <pc:sldMkLst>
          <pc:docMk/>
          <pc:sldMk cId="3513238304" sldId="2894"/>
        </pc:sldMkLst>
        <pc:spChg chg="del">
          <ac:chgData name="Raul Pedrozo" userId="835d1c82402b3993" providerId="LiveId" clId="{3BAA2595-22F6-4E9D-B8C9-2FA7837BC4C0}" dt="2024-05-02T15:39:21.988" v="2814" actId="700"/>
          <ac:spMkLst>
            <pc:docMk/>
            <pc:sldMk cId="3513238304" sldId="2894"/>
            <ac:spMk id="2" creationId="{AE4359B3-F097-1C10-24F9-7C4B6F5A877F}"/>
          </ac:spMkLst>
        </pc:spChg>
        <pc:spChg chg="del">
          <ac:chgData name="Raul Pedrozo" userId="835d1c82402b3993" providerId="LiveId" clId="{3BAA2595-22F6-4E9D-B8C9-2FA7837BC4C0}" dt="2024-05-02T15:39:21.988" v="2814" actId="700"/>
          <ac:spMkLst>
            <pc:docMk/>
            <pc:sldMk cId="3513238304" sldId="2894"/>
            <ac:spMk id="3" creationId="{77FA9147-63E8-030A-F206-881E2A9C0641}"/>
          </ac:spMkLst>
        </pc:spChg>
        <pc:spChg chg="add mod ord">
          <ac:chgData name="Raul Pedrozo" userId="835d1c82402b3993" providerId="LiveId" clId="{3BAA2595-22F6-4E9D-B8C9-2FA7837BC4C0}" dt="2024-05-02T15:47:03.550" v="2999" actId="1076"/>
          <ac:spMkLst>
            <pc:docMk/>
            <pc:sldMk cId="3513238304" sldId="2894"/>
            <ac:spMk id="6" creationId="{A44649C5-DE2B-2362-5B8C-5F208679F82D}"/>
          </ac:spMkLst>
        </pc:spChg>
        <pc:picChg chg="add mod">
          <ac:chgData name="Raul Pedrozo" userId="835d1c82402b3993" providerId="LiveId" clId="{3BAA2595-22F6-4E9D-B8C9-2FA7837BC4C0}" dt="2024-05-02T15:43:36.529" v="2852" actId="1076"/>
          <ac:picMkLst>
            <pc:docMk/>
            <pc:sldMk cId="3513238304" sldId="2894"/>
            <ac:picMk id="4" creationId="{04B4F41B-F47F-F613-937E-A25946375655}"/>
          </ac:picMkLst>
        </pc:picChg>
        <pc:picChg chg="add mod">
          <ac:chgData name="Raul Pedrozo" userId="835d1c82402b3993" providerId="LiveId" clId="{3BAA2595-22F6-4E9D-B8C9-2FA7837BC4C0}" dt="2024-05-02T15:43:45.988" v="2855" actId="14100"/>
          <ac:picMkLst>
            <pc:docMk/>
            <pc:sldMk cId="3513238304" sldId="2894"/>
            <ac:picMk id="5" creationId="{DE53C2AC-E2EC-783D-EA03-B8075828C7F7}"/>
          </ac:picMkLst>
        </pc:picChg>
      </pc:sldChg>
      <pc:sldChg chg="modSp add mod">
        <pc:chgData name="Raul Pedrozo" userId="835d1c82402b3993" providerId="LiveId" clId="{3BAA2595-22F6-4E9D-B8C9-2FA7837BC4C0}" dt="2024-05-02T17:41:31.656" v="6065" actId="6549"/>
        <pc:sldMkLst>
          <pc:docMk/>
          <pc:sldMk cId="858824708" sldId="2895"/>
        </pc:sldMkLst>
        <pc:spChg chg="mod">
          <ac:chgData name="Raul Pedrozo" userId="835d1c82402b3993" providerId="LiveId" clId="{3BAA2595-22F6-4E9D-B8C9-2FA7837BC4C0}" dt="2024-05-02T17:41:31.656" v="6065" actId="6549"/>
          <ac:spMkLst>
            <pc:docMk/>
            <pc:sldMk cId="858824708" sldId="2895"/>
            <ac:spMk id="2" creationId="{ED85B387-A81B-96C8-513E-12BCD265F4F1}"/>
          </ac:spMkLst>
        </pc:spChg>
        <pc:spChg chg="mod">
          <ac:chgData name="Raul Pedrozo" userId="835d1c82402b3993" providerId="LiveId" clId="{3BAA2595-22F6-4E9D-B8C9-2FA7837BC4C0}" dt="2024-05-02T16:56:20.056" v="5376" actId="1076"/>
          <ac:spMkLst>
            <pc:docMk/>
            <pc:sldMk cId="858824708" sldId="2895"/>
            <ac:spMk id="6" creationId="{4346BFFE-4592-A77E-B549-3E1591459791}"/>
          </ac:spMkLst>
        </pc:spChg>
      </pc:sldChg>
      <pc:sldChg chg="modSp new mod">
        <pc:chgData name="Raul Pedrozo" userId="835d1c82402b3993" providerId="LiveId" clId="{3BAA2595-22F6-4E9D-B8C9-2FA7837BC4C0}" dt="2024-05-02T16:30:11.451" v="3690" actId="20577"/>
        <pc:sldMkLst>
          <pc:docMk/>
          <pc:sldMk cId="1805349076" sldId="2896"/>
        </pc:sldMkLst>
        <pc:spChg chg="mod">
          <ac:chgData name="Raul Pedrozo" userId="835d1c82402b3993" providerId="LiveId" clId="{3BAA2595-22F6-4E9D-B8C9-2FA7837BC4C0}" dt="2024-05-02T16:05:57.401" v="3491" actId="122"/>
          <ac:spMkLst>
            <pc:docMk/>
            <pc:sldMk cId="1805349076" sldId="2896"/>
            <ac:spMk id="2" creationId="{991F9BCB-48BC-E52B-AD88-7DC5DF24C6D8}"/>
          </ac:spMkLst>
        </pc:spChg>
        <pc:spChg chg="mod">
          <ac:chgData name="Raul Pedrozo" userId="835d1c82402b3993" providerId="LiveId" clId="{3BAA2595-22F6-4E9D-B8C9-2FA7837BC4C0}" dt="2024-05-02T16:30:11.451" v="3690" actId="20577"/>
          <ac:spMkLst>
            <pc:docMk/>
            <pc:sldMk cId="1805349076" sldId="2896"/>
            <ac:spMk id="3" creationId="{FEF81424-FCE4-59F0-55EE-66F62FE101F3}"/>
          </ac:spMkLst>
        </pc:spChg>
      </pc:sldChg>
      <pc:sldChg chg="addSp delSp modSp new mod ord modClrScheme chgLayout modNotesTx">
        <pc:chgData name="Raul Pedrozo" userId="835d1c82402b3993" providerId="LiveId" clId="{3BAA2595-22F6-4E9D-B8C9-2FA7837BC4C0}" dt="2024-05-02T16:48:22.862" v="4378"/>
        <pc:sldMkLst>
          <pc:docMk/>
          <pc:sldMk cId="3058763227" sldId="2897"/>
        </pc:sldMkLst>
        <pc:spChg chg="del mod">
          <ac:chgData name="Raul Pedrozo" userId="835d1c82402b3993" providerId="LiveId" clId="{3BAA2595-22F6-4E9D-B8C9-2FA7837BC4C0}" dt="2024-05-02T16:31:28.371" v="3695" actId="700"/>
          <ac:spMkLst>
            <pc:docMk/>
            <pc:sldMk cId="3058763227" sldId="2897"/>
            <ac:spMk id="2" creationId="{652EA10A-3720-AA12-050D-D915D41AEA7B}"/>
          </ac:spMkLst>
        </pc:spChg>
        <pc:spChg chg="del mod">
          <ac:chgData name="Raul Pedrozo" userId="835d1c82402b3993" providerId="LiveId" clId="{3BAA2595-22F6-4E9D-B8C9-2FA7837BC4C0}" dt="2024-05-02T16:31:28.371" v="3695" actId="700"/>
          <ac:spMkLst>
            <pc:docMk/>
            <pc:sldMk cId="3058763227" sldId="2897"/>
            <ac:spMk id="3" creationId="{C6D996EB-785A-43EC-776C-BC15B7F5BF76}"/>
          </ac:spMkLst>
        </pc:spChg>
        <pc:spChg chg="add del mod ord">
          <ac:chgData name="Raul Pedrozo" userId="835d1c82402b3993" providerId="LiveId" clId="{3BAA2595-22F6-4E9D-B8C9-2FA7837BC4C0}" dt="2024-05-02T16:33:20.707" v="3732" actId="700"/>
          <ac:spMkLst>
            <pc:docMk/>
            <pc:sldMk cId="3058763227" sldId="2897"/>
            <ac:spMk id="6" creationId="{758FBA38-D2C2-4BCB-F7D6-A504DA36B895}"/>
          </ac:spMkLst>
        </pc:spChg>
        <pc:spChg chg="add mod ord">
          <ac:chgData name="Raul Pedrozo" userId="835d1c82402b3993" providerId="LiveId" clId="{3BAA2595-22F6-4E9D-B8C9-2FA7837BC4C0}" dt="2024-05-02T16:40:46.970" v="4006" actId="20577"/>
          <ac:spMkLst>
            <pc:docMk/>
            <pc:sldMk cId="3058763227" sldId="2897"/>
            <ac:spMk id="7" creationId="{D9BC72C9-45C5-5DBA-8DF8-4A93C76863F2}"/>
          </ac:spMkLst>
        </pc:spChg>
        <pc:spChg chg="add mod">
          <ac:chgData name="Raul Pedrozo" userId="835d1c82402b3993" providerId="LiveId" clId="{3BAA2595-22F6-4E9D-B8C9-2FA7837BC4C0}" dt="2024-05-02T16:37:01.877" v="3858" actId="1076"/>
          <ac:spMkLst>
            <pc:docMk/>
            <pc:sldMk cId="3058763227" sldId="2897"/>
            <ac:spMk id="8" creationId="{ADFDC119-F4FA-1093-54E5-F1BA41D4E518}"/>
          </ac:spMkLst>
        </pc:spChg>
        <pc:picChg chg="add mod">
          <ac:chgData name="Raul Pedrozo" userId="835d1c82402b3993" providerId="LiveId" clId="{3BAA2595-22F6-4E9D-B8C9-2FA7837BC4C0}" dt="2024-05-02T16:34:16.101" v="3774" actId="14100"/>
          <ac:picMkLst>
            <pc:docMk/>
            <pc:sldMk cId="3058763227" sldId="2897"/>
            <ac:picMk id="4" creationId="{04214417-A5E4-1409-C4E2-120456E7418D}"/>
          </ac:picMkLst>
        </pc:picChg>
        <pc:picChg chg="add mod">
          <ac:chgData name="Raul Pedrozo" userId="835d1c82402b3993" providerId="LiveId" clId="{3BAA2595-22F6-4E9D-B8C9-2FA7837BC4C0}" dt="2024-05-02T16:34:02.514" v="3765" actId="1076"/>
          <ac:picMkLst>
            <pc:docMk/>
            <pc:sldMk cId="3058763227" sldId="2897"/>
            <ac:picMk id="5" creationId="{36A5C731-9BF0-845E-5E3C-61CCEF3D15DB}"/>
          </ac:picMkLst>
        </pc:picChg>
      </pc:sldChg>
      <pc:sldChg chg="addSp modSp new mod modClrScheme chgLayout modNotesTx">
        <pc:chgData name="Raul Pedrozo" userId="835d1c82402b3993" providerId="LiveId" clId="{3BAA2595-22F6-4E9D-B8C9-2FA7837BC4C0}" dt="2024-05-02T16:50:34.997" v="4640" actId="6549"/>
        <pc:sldMkLst>
          <pc:docMk/>
          <pc:sldMk cId="272379616" sldId="2898"/>
        </pc:sldMkLst>
        <pc:spChg chg="mod ord">
          <ac:chgData name="Raul Pedrozo" userId="835d1c82402b3993" providerId="LiveId" clId="{3BAA2595-22F6-4E9D-B8C9-2FA7837BC4C0}" dt="2024-05-02T16:43:25.546" v="4041" actId="700"/>
          <ac:spMkLst>
            <pc:docMk/>
            <pc:sldMk cId="272379616" sldId="2898"/>
            <ac:spMk id="2" creationId="{D669991D-130B-8C32-9EA8-1D9B362D406B}"/>
          </ac:spMkLst>
        </pc:spChg>
        <pc:spChg chg="add mod ord">
          <ac:chgData name="Raul Pedrozo" userId="835d1c82402b3993" providerId="LiveId" clId="{3BAA2595-22F6-4E9D-B8C9-2FA7837BC4C0}" dt="2024-05-02T16:50:34.997" v="4640" actId="6549"/>
          <ac:spMkLst>
            <pc:docMk/>
            <pc:sldMk cId="272379616" sldId="2898"/>
            <ac:spMk id="3" creationId="{13CCB7B8-0045-9F11-617F-C2D4A83686C2}"/>
          </ac:spMkLst>
        </pc:spChg>
      </pc:sldChg>
      <pc:sldChg chg="addSp modSp new mod ord">
        <pc:chgData name="Raul Pedrozo" userId="835d1c82402b3993" providerId="LiveId" clId="{3BAA2595-22F6-4E9D-B8C9-2FA7837BC4C0}" dt="2024-05-02T17:02:49.062" v="5386"/>
        <pc:sldMkLst>
          <pc:docMk/>
          <pc:sldMk cId="2260148798" sldId="2899"/>
        </pc:sldMkLst>
        <pc:picChg chg="add mod">
          <ac:chgData name="Raul Pedrozo" userId="835d1c82402b3993" providerId="LiveId" clId="{3BAA2595-22F6-4E9D-B8C9-2FA7837BC4C0}" dt="2024-05-02T17:02:39.064" v="5382" actId="1076"/>
          <ac:picMkLst>
            <pc:docMk/>
            <pc:sldMk cId="2260148798" sldId="2899"/>
            <ac:picMk id="2" creationId="{E04FE8FC-7D3F-5CCF-DDC4-FA02BABBD7D7}"/>
          </ac:picMkLst>
        </pc:picChg>
      </pc:sldChg>
      <pc:sldChg chg="addSp modSp new mod modClrScheme chgLayout modNotesTx">
        <pc:chgData name="Raul Pedrozo" userId="835d1c82402b3993" providerId="LiveId" clId="{3BAA2595-22F6-4E9D-B8C9-2FA7837BC4C0}" dt="2024-05-02T17:36:02.637" v="5910" actId="207"/>
        <pc:sldMkLst>
          <pc:docMk/>
          <pc:sldMk cId="460248572" sldId="2900"/>
        </pc:sldMkLst>
        <pc:spChg chg="add mod">
          <ac:chgData name="Raul Pedrozo" userId="835d1c82402b3993" providerId="LiveId" clId="{3BAA2595-22F6-4E9D-B8C9-2FA7837BC4C0}" dt="2024-05-02T17:18:12.647" v="5449" actId="122"/>
          <ac:spMkLst>
            <pc:docMk/>
            <pc:sldMk cId="460248572" sldId="2900"/>
            <ac:spMk id="2" creationId="{45242733-E052-6710-4DFE-A3D96D719E7E}"/>
          </ac:spMkLst>
        </pc:spChg>
        <pc:spChg chg="add mod">
          <ac:chgData name="Raul Pedrozo" userId="835d1c82402b3993" providerId="LiveId" clId="{3BAA2595-22F6-4E9D-B8C9-2FA7837BC4C0}" dt="2024-05-02T17:36:02.637" v="5910" actId="207"/>
          <ac:spMkLst>
            <pc:docMk/>
            <pc:sldMk cId="460248572" sldId="2900"/>
            <ac:spMk id="3" creationId="{37E2A483-923A-0FE7-D978-DAC919EE0520}"/>
          </ac:spMkLst>
        </pc:spChg>
      </pc:sldChg>
      <pc:sldChg chg="modSp add del mod modNotesTx">
        <pc:chgData name="Raul Pedrozo" userId="835d1c82402b3993" providerId="LiveId" clId="{3BAA2595-22F6-4E9D-B8C9-2FA7837BC4C0}" dt="2024-05-02T17:35:33.410" v="5900" actId="47"/>
        <pc:sldMkLst>
          <pc:docMk/>
          <pc:sldMk cId="1558256300" sldId="2901"/>
        </pc:sldMkLst>
        <pc:spChg chg="mod">
          <ac:chgData name="Raul Pedrozo" userId="835d1c82402b3993" providerId="LiveId" clId="{3BAA2595-22F6-4E9D-B8C9-2FA7837BC4C0}" dt="2024-05-02T17:26:24.122" v="5689" actId="20577"/>
          <ac:spMkLst>
            <pc:docMk/>
            <pc:sldMk cId="1558256300" sldId="2901"/>
            <ac:spMk id="3" creationId="{37E2A483-923A-0FE7-D978-DAC919EE0520}"/>
          </ac:spMkLst>
        </pc:spChg>
      </pc:sldChg>
      <pc:sldChg chg="modSp new mod">
        <pc:chgData name="Raul Pedrozo" userId="835d1c82402b3993" providerId="LiveId" clId="{3BAA2595-22F6-4E9D-B8C9-2FA7837BC4C0}" dt="2024-05-02T17:56:27.479" v="6703" actId="27636"/>
        <pc:sldMkLst>
          <pc:docMk/>
          <pc:sldMk cId="3353111225" sldId="2901"/>
        </pc:sldMkLst>
        <pc:spChg chg="mod">
          <ac:chgData name="Raul Pedrozo" userId="835d1c82402b3993" providerId="LiveId" clId="{3BAA2595-22F6-4E9D-B8C9-2FA7837BC4C0}" dt="2024-05-02T17:47:17.807" v="6106" actId="14100"/>
          <ac:spMkLst>
            <pc:docMk/>
            <pc:sldMk cId="3353111225" sldId="2901"/>
            <ac:spMk id="2" creationId="{434D4A39-4164-77E9-9A2C-E3ADC439BAC4}"/>
          </ac:spMkLst>
        </pc:spChg>
        <pc:spChg chg="mod">
          <ac:chgData name="Raul Pedrozo" userId="835d1c82402b3993" providerId="LiveId" clId="{3BAA2595-22F6-4E9D-B8C9-2FA7837BC4C0}" dt="2024-05-02T17:56:27.479" v="6703" actId="27636"/>
          <ac:spMkLst>
            <pc:docMk/>
            <pc:sldMk cId="3353111225" sldId="2901"/>
            <ac:spMk id="3" creationId="{E384E7A0-ABFC-C299-0FC0-E963469C1F4E}"/>
          </ac:spMkLst>
        </pc:spChg>
      </pc:sldChg>
      <pc:sldChg chg="modSp add mod">
        <pc:chgData name="Raul Pedrozo" userId="835d1c82402b3993" providerId="LiveId" clId="{3BAA2595-22F6-4E9D-B8C9-2FA7837BC4C0}" dt="2024-05-02T17:58:29.520" v="6929" actId="20577"/>
        <pc:sldMkLst>
          <pc:docMk/>
          <pc:sldMk cId="3511279121" sldId="2902"/>
        </pc:sldMkLst>
        <pc:spChg chg="mod">
          <ac:chgData name="Raul Pedrozo" userId="835d1c82402b3993" providerId="LiveId" clId="{3BAA2595-22F6-4E9D-B8C9-2FA7837BC4C0}" dt="2024-05-02T17:56:41.301" v="6707" actId="14100"/>
          <ac:spMkLst>
            <pc:docMk/>
            <pc:sldMk cId="3511279121" sldId="2902"/>
            <ac:spMk id="2" creationId="{434D4A39-4164-77E9-9A2C-E3ADC439BAC4}"/>
          </ac:spMkLst>
        </pc:spChg>
        <pc:spChg chg="mod">
          <ac:chgData name="Raul Pedrozo" userId="835d1c82402b3993" providerId="LiveId" clId="{3BAA2595-22F6-4E9D-B8C9-2FA7837BC4C0}" dt="2024-05-02T17:58:29.520" v="6929" actId="20577"/>
          <ac:spMkLst>
            <pc:docMk/>
            <pc:sldMk cId="3511279121" sldId="2902"/>
            <ac:spMk id="3" creationId="{E384E7A0-ABFC-C299-0FC0-E963469C1F4E}"/>
          </ac:spMkLst>
        </pc:spChg>
      </pc:sldChg>
      <pc:sldChg chg="add del">
        <pc:chgData name="Raul Pedrozo" userId="835d1c82402b3993" providerId="LiveId" clId="{3BAA2595-22F6-4E9D-B8C9-2FA7837BC4C0}" dt="2024-05-02T17:44:11.411" v="6078" actId="47"/>
        <pc:sldMkLst>
          <pc:docMk/>
          <pc:sldMk cId="3855701452" sldId="2902"/>
        </pc:sldMkLst>
      </pc:sldChg>
      <pc:sldChg chg="modSp new mod">
        <pc:chgData name="Raul Pedrozo" userId="835d1c82402b3993" providerId="LiveId" clId="{3BAA2595-22F6-4E9D-B8C9-2FA7837BC4C0}" dt="2024-05-02T19:28:31.388" v="7539" actId="20577"/>
        <pc:sldMkLst>
          <pc:docMk/>
          <pc:sldMk cId="642681927" sldId="2903"/>
        </pc:sldMkLst>
        <pc:spChg chg="mod">
          <ac:chgData name="Raul Pedrozo" userId="835d1c82402b3993" providerId="LiveId" clId="{3BAA2595-22F6-4E9D-B8C9-2FA7837BC4C0}" dt="2024-05-02T19:26:22.088" v="7265" actId="122"/>
          <ac:spMkLst>
            <pc:docMk/>
            <pc:sldMk cId="642681927" sldId="2903"/>
            <ac:spMk id="2" creationId="{3AFDA67F-3537-CF49-4C66-349D3FC3F084}"/>
          </ac:spMkLst>
        </pc:spChg>
        <pc:spChg chg="mod">
          <ac:chgData name="Raul Pedrozo" userId="835d1c82402b3993" providerId="LiveId" clId="{3BAA2595-22F6-4E9D-B8C9-2FA7837BC4C0}" dt="2024-05-02T19:28:31.388" v="7539" actId="20577"/>
          <ac:spMkLst>
            <pc:docMk/>
            <pc:sldMk cId="642681927" sldId="2903"/>
            <ac:spMk id="3" creationId="{0DD35475-201B-BCE3-4A12-9279DA9BD8DB}"/>
          </ac:spMkLst>
        </pc:spChg>
      </pc:sldChg>
      <pc:sldChg chg="modSp new mod modNotesTx">
        <pc:chgData name="Raul Pedrozo" userId="835d1c82402b3993" providerId="LiveId" clId="{3BAA2595-22F6-4E9D-B8C9-2FA7837BC4C0}" dt="2024-05-02T20:01:03.943" v="8141" actId="207"/>
        <pc:sldMkLst>
          <pc:docMk/>
          <pc:sldMk cId="2110914741" sldId="2904"/>
        </pc:sldMkLst>
        <pc:spChg chg="mod">
          <ac:chgData name="Raul Pedrozo" userId="835d1c82402b3993" providerId="LiveId" clId="{3BAA2595-22F6-4E9D-B8C9-2FA7837BC4C0}" dt="2024-05-02T19:33:38.222" v="7609" actId="122"/>
          <ac:spMkLst>
            <pc:docMk/>
            <pc:sldMk cId="2110914741" sldId="2904"/>
            <ac:spMk id="2" creationId="{EA719ACA-1C6A-55C2-9213-5BDFB9095FDC}"/>
          </ac:spMkLst>
        </pc:spChg>
        <pc:spChg chg="mod">
          <ac:chgData name="Raul Pedrozo" userId="835d1c82402b3993" providerId="LiveId" clId="{3BAA2595-22F6-4E9D-B8C9-2FA7837BC4C0}" dt="2024-05-02T20:01:03.943" v="8141" actId="207"/>
          <ac:spMkLst>
            <pc:docMk/>
            <pc:sldMk cId="2110914741" sldId="2904"/>
            <ac:spMk id="3" creationId="{9A8BAA33-C60A-7ACA-4A92-99415387F165}"/>
          </ac:spMkLst>
        </pc:spChg>
      </pc:sldChg>
      <pc:sldChg chg="addSp delSp modSp new mod modClrScheme chgLayout modNotesTx">
        <pc:chgData name="Raul Pedrozo" userId="835d1c82402b3993" providerId="LiveId" clId="{3BAA2595-22F6-4E9D-B8C9-2FA7837BC4C0}" dt="2024-05-02T19:48:43.281" v="8023" actId="13926"/>
        <pc:sldMkLst>
          <pc:docMk/>
          <pc:sldMk cId="2409028719" sldId="2905"/>
        </pc:sldMkLst>
        <pc:spChg chg="del mod">
          <ac:chgData name="Raul Pedrozo" userId="835d1c82402b3993" providerId="LiveId" clId="{3BAA2595-22F6-4E9D-B8C9-2FA7837BC4C0}" dt="2024-05-02T19:40:06.849" v="7722" actId="700"/>
          <ac:spMkLst>
            <pc:docMk/>
            <pc:sldMk cId="2409028719" sldId="2905"/>
            <ac:spMk id="2" creationId="{5392343F-2659-83B5-A50F-E4F26862DB92}"/>
          </ac:spMkLst>
        </pc:spChg>
        <pc:spChg chg="add del mod">
          <ac:chgData name="Raul Pedrozo" userId="835d1c82402b3993" providerId="LiveId" clId="{3BAA2595-22F6-4E9D-B8C9-2FA7837BC4C0}" dt="2024-05-02T19:40:06.849" v="7722" actId="700"/>
          <ac:spMkLst>
            <pc:docMk/>
            <pc:sldMk cId="2409028719" sldId="2905"/>
            <ac:spMk id="3" creationId="{6E084C31-CCF8-26F7-0D53-0BA134F8BC10}"/>
          </ac:spMkLst>
        </pc:spChg>
        <pc:spChg chg="add mod">
          <ac:chgData name="Raul Pedrozo" userId="835d1c82402b3993" providerId="LiveId" clId="{3BAA2595-22F6-4E9D-B8C9-2FA7837BC4C0}" dt="2024-05-02T19:48:37.129" v="8022" actId="13926"/>
          <ac:spMkLst>
            <pc:docMk/>
            <pc:sldMk cId="2409028719" sldId="2905"/>
            <ac:spMk id="6" creationId="{4407217C-A961-0234-B263-FD6657B4F786}"/>
          </ac:spMkLst>
        </pc:spChg>
        <pc:spChg chg="add mod">
          <ac:chgData name="Raul Pedrozo" userId="835d1c82402b3993" providerId="LiveId" clId="{3BAA2595-22F6-4E9D-B8C9-2FA7837BC4C0}" dt="2024-05-02T19:48:43.281" v="8023" actId="13926"/>
          <ac:spMkLst>
            <pc:docMk/>
            <pc:sldMk cId="2409028719" sldId="2905"/>
            <ac:spMk id="7" creationId="{DC947757-4C09-232A-F0DA-20384B0B422B}"/>
          </ac:spMkLst>
        </pc:spChg>
        <pc:picChg chg="add mod">
          <ac:chgData name="Raul Pedrozo" userId="835d1c82402b3993" providerId="LiveId" clId="{3BAA2595-22F6-4E9D-B8C9-2FA7837BC4C0}" dt="2024-05-02T19:39:32.643" v="7709"/>
          <ac:picMkLst>
            <pc:docMk/>
            <pc:sldMk cId="2409028719" sldId="2905"/>
            <ac:picMk id="4" creationId="{446B6859-2F0B-5420-49B3-EC4208B50969}"/>
          </ac:picMkLst>
        </pc:picChg>
        <pc:picChg chg="add mod">
          <ac:chgData name="Raul Pedrozo" userId="835d1c82402b3993" providerId="LiveId" clId="{3BAA2595-22F6-4E9D-B8C9-2FA7837BC4C0}" dt="2024-05-02T19:39:52.804" v="7716" actId="1076"/>
          <ac:picMkLst>
            <pc:docMk/>
            <pc:sldMk cId="2409028719" sldId="2905"/>
            <ac:picMk id="5" creationId="{239566B9-6B27-7B6C-0D5E-791536095C48}"/>
          </ac:picMkLst>
        </pc:picChg>
        <pc:picChg chg="add mod">
          <ac:chgData name="Raul Pedrozo" userId="835d1c82402b3993" providerId="LiveId" clId="{3BAA2595-22F6-4E9D-B8C9-2FA7837BC4C0}" dt="2024-05-02T19:48:06.464" v="8017" actId="14100"/>
          <ac:picMkLst>
            <pc:docMk/>
            <pc:sldMk cId="2409028719" sldId="2905"/>
            <ac:picMk id="1026" creationId="{5D50F6FF-17D4-AFED-2E37-2AC62314D41B}"/>
          </ac:picMkLst>
        </pc:picChg>
      </pc:sldChg>
      <pc:sldChg chg="modSp add mod ord modNotesTx">
        <pc:chgData name="Raul Pedrozo" userId="835d1c82402b3993" providerId="LiveId" clId="{3BAA2595-22F6-4E9D-B8C9-2FA7837BC4C0}" dt="2024-05-02T20:01:24.299" v="8147" actId="207"/>
        <pc:sldMkLst>
          <pc:docMk/>
          <pc:sldMk cId="991200307" sldId="2906"/>
        </pc:sldMkLst>
        <pc:spChg chg="mod">
          <ac:chgData name="Raul Pedrozo" userId="835d1c82402b3993" providerId="LiveId" clId="{3BAA2595-22F6-4E9D-B8C9-2FA7837BC4C0}" dt="2024-05-02T20:01:24.299" v="8147" actId="207"/>
          <ac:spMkLst>
            <pc:docMk/>
            <pc:sldMk cId="991200307" sldId="2906"/>
            <ac:spMk id="3" creationId="{9A8BAA33-C60A-7ACA-4A92-99415387F165}"/>
          </ac:spMkLst>
        </pc:spChg>
      </pc:sldChg>
      <pc:sldChg chg="addSp modSp new mod">
        <pc:chgData name="Raul Pedrozo" userId="835d1c82402b3993" providerId="LiveId" clId="{3BAA2595-22F6-4E9D-B8C9-2FA7837BC4C0}" dt="2024-05-03T11:31:32.191" v="9031" actId="20577"/>
        <pc:sldMkLst>
          <pc:docMk/>
          <pc:sldMk cId="781042396" sldId="2907"/>
        </pc:sldMkLst>
        <pc:spChg chg="mod">
          <ac:chgData name="Raul Pedrozo" userId="835d1c82402b3993" providerId="LiveId" clId="{3BAA2595-22F6-4E9D-B8C9-2FA7837BC4C0}" dt="2024-05-02T20:03:33.258" v="8207" actId="14100"/>
          <ac:spMkLst>
            <pc:docMk/>
            <pc:sldMk cId="781042396" sldId="2907"/>
            <ac:spMk id="2" creationId="{3329C833-BFDC-4642-072B-FC4DEB33A88B}"/>
          </ac:spMkLst>
        </pc:spChg>
        <pc:spChg chg="mod">
          <ac:chgData name="Raul Pedrozo" userId="835d1c82402b3993" providerId="LiveId" clId="{3BAA2595-22F6-4E9D-B8C9-2FA7837BC4C0}" dt="2024-05-03T11:31:32.191" v="9031" actId="20577"/>
          <ac:spMkLst>
            <pc:docMk/>
            <pc:sldMk cId="781042396" sldId="2907"/>
            <ac:spMk id="3" creationId="{CB58A767-8C18-A5AB-489A-431159CB626D}"/>
          </ac:spMkLst>
        </pc:spChg>
        <pc:picChg chg="add mod">
          <ac:chgData name="Raul Pedrozo" userId="835d1c82402b3993" providerId="LiveId" clId="{3BAA2595-22F6-4E9D-B8C9-2FA7837BC4C0}" dt="2024-05-02T20:00:00.826" v="8131" actId="1076"/>
          <ac:picMkLst>
            <pc:docMk/>
            <pc:sldMk cId="781042396" sldId="2907"/>
            <ac:picMk id="4" creationId="{E08C1629-5D84-A515-99CE-E6CC14FC0C32}"/>
          </ac:picMkLst>
        </pc:picChg>
      </pc:sldChg>
      <pc:sldChg chg="addSp delSp modSp new mod modNotesTx">
        <pc:chgData name="Raul Pedrozo" userId="835d1c82402b3993" providerId="LiveId" clId="{3BAA2595-22F6-4E9D-B8C9-2FA7837BC4C0}" dt="2024-05-03T11:30:44.440" v="8969" actId="20577"/>
        <pc:sldMkLst>
          <pc:docMk/>
          <pc:sldMk cId="3758476785" sldId="2908"/>
        </pc:sldMkLst>
        <pc:spChg chg="mod">
          <ac:chgData name="Raul Pedrozo" userId="835d1c82402b3993" providerId="LiveId" clId="{3BAA2595-22F6-4E9D-B8C9-2FA7837BC4C0}" dt="2024-05-03T11:30:44.440" v="8969" actId="20577"/>
          <ac:spMkLst>
            <pc:docMk/>
            <pc:sldMk cId="3758476785" sldId="2908"/>
            <ac:spMk id="2" creationId="{8DD52325-A221-C37C-C56D-9E4994718C50}"/>
          </ac:spMkLst>
        </pc:spChg>
        <pc:spChg chg="mod">
          <ac:chgData name="Raul Pedrozo" userId="835d1c82402b3993" providerId="LiveId" clId="{3BAA2595-22F6-4E9D-B8C9-2FA7837BC4C0}" dt="2024-05-03T11:30:31.750" v="8959" actId="27636"/>
          <ac:spMkLst>
            <pc:docMk/>
            <pc:sldMk cId="3758476785" sldId="2908"/>
            <ac:spMk id="3" creationId="{792EDAED-186D-AF0B-2CE9-247F058B8411}"/>
          </ac:spMkLst>
        </pc:spChg>
        <pc:picChg chg="add del mod">
          <ac:chgData name="Raul Pedrozo" userId="835d1c82402b3993" providerId="LiveId" clId="{3BAA2595-22F6-4E9D-B8C9-2FA7837BC4C0}" dt="2024-05-02T20:08:41.379" v="8654" actId="478"/>
          <ac:picMkLst>
            <pc:docMk/>
            <pc:sldMk cId="3758476785" sldId="2908"/>
            <ac:picMk id="4" creationId="{80D70E6D-585D-9E13-3D57-6B7CC15F99E3}"/>
          </ac:picMkLst>
        </pc:picChg>
        <pc:picChg chg="add">
          <ac:chgData name="Raul Pedrozo" userId="835d1c82402b3993" providerId="LiveId" clId="{3BAA2595-22F6-4E9D-B8C9-2FA7837BC4C0}" dt="2024-05-02T20:08:36.732" v="8653"/>
          <ac:picMkLst>
            <pc:docMk/>
            <pc:sldMk cId="3758476785" sldId="2908"/>
            <ac:picMk id="5" creationId="{38E72FED-298C-FD93-9826-21F49D79C1D9}"/>
          </ac:picMkLst>
        </pc:picChg>
        <pc:picChg chg="add mod">
          <ac:chgData name="Raul Pedrozo" userId="835d1c82402b3993" providerId="LiveId" clId="{3BAA2595-22F6-4E9D-B8C9-2FA7837BC4C0}" dt="2024-05-03T11:30:35.887" v="8960" actId="1076"/>
          <ac:picMkLst>
            <pc:docMk/>
            <pc:sldMk cId="3758476785" sldId="2908"/>
            <ac:picMk id="6" creationId="{A599F2FE-1719-8196-C617-D894953A8D3E}"/>
          </ac:picMkLst>
        </pc:picChg>
        <pc:picChg chg="add">
          <ac:chgData name="Raul Pedrozo" userId="835d1c82402b3993" providerId="LiveId" clId="{3BAA2595-22F6-4E9D-B8C9-2FA7837BC4C0}" dt="2024-05-02T20:08:02.131" v="8652"/>
          <ac:picMkLst>
            <pc:docMk/>
            <pc:sldMk cId="3758476785" sldId="2908"/>
            <ac:picMk id="2050" creationId="{9325D78E-5DC5-71A3-3053-6C64C2D2314D}"/>
          </ac:picMkLst>
        </pc:picChg>
      </pc:sldChg>
      <pc:sldChg chg="modSp new mod">
        <pc:chgData name="Raul Pedrozo" userId="835d1c82402b3993" providerId="LiveId" clId="{3BAA2595-22F6-4E9D-B8C9-2FA7837BC4C0}" dt="2024-05-03T11:38:00.047" v="9302" actId="255"/>
        <pc:sldMkLst>
          <pc:docMk/>
          <pc:sldMk cId="1356832997" sldId="2909"/>
        </pc:sldMkLst>
        <pc:spChg chg="mod">
          <ac:chgData name="Raul Pedrozo" userId="835d1c82402b3993" providerId="LiveId" clId="{3BAA2595-22F6-4E9D-B8C9-2FA7837BC4C0}" dt="2024-05-03T11:33:15.057" v="9070" actId="122"/>
          <ac:spMkLst>
            <pc:docMk/>
            <pc:sldMk cId="1356832997" sldId="2909"/>
            <ac:spMk id="2" creationId="{6BD32198-7125-557F-CDC7-93E81CA27224}"/>
          </ac:spMkLst>
        </pc:spChg>
        <pc:spChg chg="mod">
          <ac:chgData name="Raul Pedrozo" userId="835d1c82402b3993" providerId="LiveId" clId="{3BAA2595-22F6-4E9D-B8C9-2FA7837BC4C0}" dt="2024-05-03T11:38:00.047" v="9302" actId="255"/>
          <ac:spMkLst>
            <pc:docMk/>
            <pc:sldMk cId="1356832997" sldId="2909"/>
            <ac:spMk id="3" creationId="{90D815B6-2FBD-0150-3302-770ADF9234EC}"/>
          </ac:spMkLst>
        </pc:spChg>
      </pc:sldChg>
      <pc:sldChg chg="modSp new mod">
        <pc:chgData name="Raul Pedrozo" userId="835d1c82402b3993" providerId="LiveId" clId="{3BAA2595-22F6-4E9D-B8C9-2FA7837BC4C0}" dt="2024-05-03T12:04:17.689" v="10412" actId="27636"/>
        <pc:sldMkLst>
          <pc:docMk/>
          <pc:sldMk cId="2673255184" sldId="2910"/>
        </pc:sldMkLst>
        <pc:spChg chg="mod">
          <ac:chgData name="Raul Pedrozo" userId="835d1c82402b3993" providerId="LiveId" clId="{3BAA2595-22F6-4E9D-B8C9-2FA7837BC4C0}" dt="2024-05-03T11:41:13.291" v="9345" actId="14100"/>
          <ac:spMkLst>
            <pc:docMk/>
            <pc:sldMk cId="2673255184" sldId="2910"/>
            <ac:spMk id="2" creationId="{EF8B0C2D-CE25-A604-CA52-6714470FE03C}"/>
          </ac:spMkLst>
        </pc:spChg>
        <pc:spChg chg="mod">
          <ac:chgData name="Raul Pedrozo" userId="835d1c82402b3993" providerId="LiveId" clId="{3BAA2595-22F6-4E9D-B8C9-2FA7837BC4C0}" dt="2024-05-03T12:04:17.689" v="10412" actId="27636"/>
          <ac:spMkLst>
            <pc:docMk/>
            <pc:sldMk cId="2673255184" sldId="2910"/>
            <ac:spMk id="3" creationId="{C3DE349F-625A-78B8-14EB-E5D3FAB2F13C}"/>
          </ac:spMkLst>
        </pc:spChg>
      </pc:sldChg>
      <pc:sldChg chg="modSp add mod">
        <pc:chgData name="Raul Pedrozo" userId="835d1c82402b3993" providerId="LiveId" clId="{3BAA2595-22F6-4E9D-B8C9-2FA7837BC4C0}" dt="2024-05-03T12:07:19.356" v="10465" actId="207"/>
        <pc:sldMkLst>
          <pc:docMk/>
          <pc:sldMk cId="2877061148" sldId="2911"/>
        </pc:sldMkLst>
        <pc:spChg chg="mod">
          <ac:chgData name="Raul Pedrozo" userId="835d1c82402b3993" providerId="LiveId" clId="{3BAA2595-22F6-4E9D-B8C9-2FA7837BC4C0}" dt="2024-05-03T12:07:19.356" v="10465" actId="207"/>
          <ac:spMkLst>
            <pc:docMk/>
            <pc:sldMk cId="2877061148" sldId="2911"/>
            <ac:spMk id="3" creationId="{C3DE349F-625A-78B8-14EB-E5D3FAB2F13C}"/>
          </ac:spMkLst>
        </pc:spChg>
      </pc:sldChg>
      <pc:sldChg chg="modSp new mod">
        <pc:chgData name="Raul Pedrozo" userId="835d1c82402b3993" providerId="LiveId" clId="{3BAA2595-22F6-4E9D-B8C9-2FA7837BC4C0}" dt="2024-05-03T12:29:40.205" v="11080" actId="207"/>
        <pc:sldMkLst>
          <pc:docMk/>
          <pc:sldMk cId="808319976" sldId="2912"/>
        </pc:sldMkLst>
        <pc:spChg chg="mod">
          <ac:chgData name="Raul Pedrozo" userId="835d1c82402b3993" providerId="LiveId" clId="{3BAA2595-22F6-4E9D-B8C9-2FA7837BC4C0}" dt="2024-05-03T12:28:18.204" v="11059" actId="14100"/>
          <ac:spMkLst>
            <pc:docMk/>
            <pc:sldMk cId="808319976" sldId="2912"/>
            <ac:spMk id="2" creationId="{4F8142E4-D5DF-56FD-4EBE-DD1DA58365E1}"/>
          </ac:spMkLst>
        </pc:spChg>
        <pc:spChg chg="mod">
          <ac:chgData name="Raul Pedrozo" userId="835d1c82402b3993" providerId="LiveId" clId="{3BAA2595-22F6-4E9D-B8C9-2FA7837BC4C0}" dt="2024-05-03T12:29:40.205" v="11080" actId="207"/>
          <ac:spMkLst>
            <pc:docMk/>
            <pc:sldMk cId="808319976" sldId="2912"/>
            <ac:spMk id="3" creationId="{88FF7FB3-B6AA-D38B-4E92-64BC1D80A2D7}"/>
          </ac:spMkLst>
        </pc:spChg>
      </pc:sldChg>
      <pc:sldChg chg="modSp add mod modNotesTx">
        <pc:chgData name="Raul Pedrozo" userId="835d1c82402b3993" providerId="LiveId" clId="{3BAA2595-22F6-4E9D-B8C9-2FA7837BC4C0}" dt="2024-05-03T12:36:33.768" v="11830" actId="20577"/>
        <pc:sldMkLst>
          <pc:docMk/>
          <pc:sldMk cId="2940109257" sldId="2913"/>
        </pc:sldMkLst>
        <pc:spChg chg="mod">
          <ac:chgData name="Raul Pedrozo" userId="835d1c82402b3993" providerId="LiveId" clId="{3BAA2595-22F6-4E9D-B8C9-2FA7837BC4C0}" dt="2024-05-03T12:34:13.851" v="11526" actId="20577"/>
          <ac:spMkLst>
            <pc:docMk/>
            <pc:sldMk cId="2940109257" sldId="2913"/>
            <ac:spMk id="3" creationId="{88FF7FB3-B6AA-D38B-4E92-64BC1D80A2D7}"/>
          </ac:spMkLst>
        </pc:spChg>
      </pc:sldChg>
      <pc:sldChg chg="addSp delSp modSp new mod modClrScheme chgLayout">
        <pc:chgData name="Raul Pedrozo" userId="835d1c82402b3993" providerId="LiveId" clId="{3BAA2595-22F6-4E9D-B8C9-2FA7837BC4C0}" dt="2024-05-03T12:47:36.330" v="12055" actId="14100"/>
        <pc:sldMkLst>
          <pc:docMk/>
          <pc:sldMk cId="1895738210" sldId="2914"/>
        </pc:sldMkLst>
        <pc:spChg chg="del mod ord">
          <ac:chgData name="Raul Pedrozo" userId="835d1c82402b3993" providerId="LiveId" clId="{3BAA2595-22F6-4E9D-B8C9-2FA7837BC4C0}" dt="2024-05-03T12:46:03.034" v="11894" actId="700"/>
          <ac:spMkLst>
            <pc:docMk/>
            <pc:sldMk cId="1895738210" sldId="2914"/>
            <ac:spMk id="2" creationId="{EBB50DB7-39AE-B70B-A57B-3E1FAA363EE4}"/>
          </ac:spMkLst>
        </pc:spChg>
        <pc:spChg chg="add mod ord">
          <ac:chgData name="Raul Pedrozo" userId="835d1c82402b3993" providerId="LiveId" clId="{3BAA2595-22F6-4E9D-B8C9-2FA7837BC4C0}" dt="2024-05-03T12:46:20.483" v="11939" actId="122"/>
          <ac:spMkLst>
            <pc:docMk/>
            <pc:sldMk cId="1895738210" sldId="2914"/>
            <ac:spMk id="3" creationId="{3B8E7ECF-F1E4-B8ED-E710-75CB122146F8}"/>
          </ac:spMkLst>
        </pc:spChg>
        <pc:spChg chg="add mod ord">
          <ac:chgData name="Raul Pedrozo" userId="835d1c82402b3993" providerId="LiveId" clId="{3BAA2595-22F6-4E9D-B8C9-2FA7837BC4C0}" dt="2024-05-03T12:47:36.330" v="12055" actId="14100"/>
          <ac:spMkLst>
            <pc:docMk/>
            <pc:sldMk cId="1895738210" sldId="2914"/>
            <ac:spMk id="4" creationId="{E8AC8EC6-8314-D935-2040-BF9A42A297F0}"/>
          </ac:spMkLst>
        </pc:spChg>
      </pc:sldChg>
      <pc:sldChg chg="modSp new mod">
        <pc:chgData name="Raul Pedrozo" userId="835d1c82402b3993" providerId="LiveId" clId="{3BAA2595-22F6-4E9D-B8C9-2FA7837BC4C0}" dt="2024-05-03T12:54:39.166" v="12439" actId="207"/>
        <pc:sldMkLst>
          <pc:docMk/>
          <pc:sldMk cId="1674214649" sldId="2915"/>
        </pc:sldMkLst>
        <pc:spChg chg="mod">
          <ac:chgData name="Raul Pedrozo" userId="835d1c82402b3993" providerId="LiveId" clId="{3BAA2595-22F6-4E9D-B8C9-2FA7837BC4C0}" dt="2024-05-03T12:49:23.662" v="12074" actId="122"/>
          <ac:spMkLst>
            <pc:docMk/>
            <pc:sldMk cId="1674214649" sldId="2915"/>
            <ac:spMk id="2" creationId="{78F7F11B-704B-4799-3432-8D50EC61D3B9}"/>
          </ac:spMkLst>
        </pc:spChg>
        <pc:spChg chg="mod">
          <ac:chgData name="Raul Pedrozo" userId="835d1c82402b3993" providerId="LiveId" clId="{3BAA2595-22F6-4E9D-B8C9-2FA7837BC4C0}" dt="2024-05-03T12:54:39.166" v="12439" actId="207"/>
          <ac:spMkLst>
            <pc:docMk/>
            <pc:sldMk cId="1674214649" sldId="2915"/>
            <ac:spMk id="3" creationId="{FFA53C29-F8BE-DA10-6D7D-1EAB796D504E}"/>
          </ac:spMkLst>
        </pc:spChg>
      </pc:sldChg>
      <pc:sldChg chg="addSp delSp modSp new mod modClrScheme chgLayout">
        <pc:chgData name="Raul Pedrozo" userId="835d1c82402b3993" providerId="LiveId" clId="{3BAA2595-22F6-4E9D-B8C9-2FA7837BC4C0}" dt="2024-05-03T13:08:43.267" v="12602" actId="27636"/>
        <pc:sldMkLst>
          <pc:docMk/>
          <pc:sldMk cId="3451054745" sldId="2916"/>
        </pc:sldMkLst>
        <pc:spChg chg="del mod ord">
          <ac:chgData name="Raul Pedrozo" userId="835d1c82402b3993" providerId="LiveId" clId="{3BAA2595-22F6-4E9D-B8C9-2FA7837BC4C0}" dt="2024-05-03T13:05:26.062" v="12488" actId="700"/>
          <ac:spMkLst>
            <pc:docMk/>
            <pc:sldMk cId="3451054745" sldId="2916"/>
            <ac:spMk id="2" creationId="{A91AC330-C6E0-478C-A8E5-9AF4F920A279}"/>
          </ac:spMkLst>
        </pc:spChg>
        <pc:spChg chg="del mod ord">
          <ac:chgData name="Raul Pedrozo" userId="835d1c82402b3993" providerId="LiveId" clId="{3BAA2595-22F6-4E9D-B8C9-2FA7837BC4C0}" dt="2024-05-03T13:05:26.062" v="12488" actId="700"/>
          <ac:spMkLst>
            <pc:docMk/>
            <pc:sldMk cId="3451054745" sldId="2916"/>
            <ac:spMk id="3" creationId="{07A82F6A-47B3-8D1F-B57D-50EAEE425AB1}"/>
          </ac:spMkLst>
        </pc:spChg>
        <pc:spChg chg="add mod ord">
          <ac:chgData name="Raul Pedrozo" userId="835d1c82402b3993" providerId="LiveId" clId="{3BAA2595-22F6-4E9D-B8C9-2FA7837BC4C0}" dt="2024-05-03T13:06:13.551" v="12542" actId="20577"/>
          <ac:spMkLst>
            <pc:docMk/>
            <pc:sldMk cId="3451054745" sldId="2916"/>
            <ac:spMk id="4" creationId="{A95F1203-A12B-5158-6283-5CE9C9497AB5}"/>
          </ac:spMkLst>
        </pc:spChg>
        <pc:spChg chg="add mod ord">
          <ac:chgData name="Raul Pedrozo" userId="835d1c82402b3993" providerId="LiveId" clId="{3BAA2595-22F6-4E9D-B8C9-2FA7837BC4C0}" dt="2024-05-03T13:08:43.267" v="12601" actId="27636"/>
          <ac:spMkLst>
            <pc:docMk/>
            <pc:sldMk cId="3451054745" sldId="2916"/>
            <ac:spMk id="5" creationId="{AE5B7C87-438A-4E55-EE23-2685A491B639}"/>
          </ac:spMkLst>
        </pc:spChg>
        <pc:spChg chg="add mod ord">
          <ac:chgData name="Raul Pedrozo" userId="835d1c82402b3993" providerId="LiveId" clId="{3BAA2595-22F6-4E9D-B8C9-2FA7837BC4C0}" dt="2024-05-03T13:08:43.267" v="12602" actId="27636"/>
          <ac:spMkLst>
            <pc:docMk/>
            <pc:sldMk cId="3451054745" sldId="2916"/>
            <ac:spMk id="6" creationId="{CD918E68-B0D2-06F9-2214-61F2F6857229}"/>
          </ac:spMkLst>
        </pc:spChg>
      </pc:sldChg>
      <pc:sldMasterChg chg="del delSldLayout">
        <pc:chgData name="Raul Pedrozo" userId="835d1c82402b3993" providerId="LiveId" clId="{3BAA2595-22F6-4E9D-B8C9-2FA7837BC4C0}" dt="2024-05-02T14:57:43.301" v="2421" actId="47"/>
        <pc:sldMasterMkLst>
          <pc:docMk/>
          <pc:sldMasterMk cId="3530822253" sldId="2147483660"/>
        </pc:sldMasterMkLst>
        <pc:sldLayoutChg chg="del">
          <pc:chgData name="Raul Pedrozo" userId="835d1c82402b3993" providerId="LiveId" clId="{3BAA2595-22F6-4E9D-B8C9-2FA7837BC4C0}" dt="2024-05-02T14:57:43.301" v="2421" actId="47"/>
          <pc:sldLayoutMkLst>
            <pc:docMk/>
            <pc:sldMasterMk cId="3530822253" sldId="2147483660"/>
            <pc:sldLayoutMk cId="3726446006" sldId="2147483661"/>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1141117154" sldId="2147483662"/>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2874701151" sldId="2147483663"/>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4182612952" sldId="2147483664"/>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1348460814" sldId="2147483665"/>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2200364548" sldId="2147483666"/>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1641355047" sldId="2147483667"/>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3290397471" sldId="2147483668"/>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4125837709" sldId="2147483669"/>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882369109" sldId="2147483670"/>
          </pc:sldLayoutMkLst>
        </pc:sldLayoutChg>
        <pc:sldLayoutChg chg="del">
          <pc:chgData name="Raul Pedrozo" userId="835d1c82402b3993" providerId="LiveId" clId="{3BAA2595-22F6-4E9D-B8C9-2FA7837BC4C0}" dt="2024-05-02T14:57:43.301" v="2421" actId="47"/>
          <pc:sldLayoutMkLst>
            <pc:docMk/>
            <pc:sldMasterMk cId="3530822253" sldId="2147483660"/>
            <pc:sldLayoutMk cId="2729860365" sldId="21474836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9529C-905F-B34C-8157-B1F7DB0AF86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C1FC9FF1-0259-E34F-AB94-68409CE45400}">
      <dgm:prSet phldrT="[Text]"/>
      <dgm:spPr>
        <a:solidFill>
          <a:srgbClr val="002060"/>
        </a:solidFill>
      </dgm:spPr>
      <dgm:t>
        <a:bodyPr/>
        <a:lstStyle/>
        <a:p>
          <a:r>
            <a:rPr lang="en-US" dirty="0">
              <a:solidFill>
                <a:schemeClr val="bg1">
                  <a:lumMod val="95000"/>
                </a:schemeClr>
              </a:solidFill>
              <a:latin typeface="Corbel" panose="020B0503020204020204" pitchFamily="34" charset="0"/>
              <a:cs typeface="Futura Medium" panose="020B0602020204020303" pitchFamily="34" charset="-79"/>
            </a:rPr>
            <a:t>Conduct of Hostilities</a:t>
          </a:r>
        </a:p>
      </dgm:t>
    </dgm:pt>
    <dgm:pt modelId="{4E9E4EB5-D57E-6542-9953-9906B9E243CA}" type="parTrans" cxnId="{F9125EBF-393C-9244-A869-55C54917D62C}">
      <dgm:prSet/>
      <dgm:spPr/>
      <dgm:t>
        <a:bodyPr/>
        <a:lstStyle/>
        <a:p>
          <a:endParaRPr lang="en-US"/>
        </a:p>
      </dgm:t>
    </dgm:pt>
    <dgm:pt modelId="{0C8DBECC-018D-9A4A-914E-45FC166DD75D}" type="sibTrans" cxnId="{F9125EBF-393C-9244-A869-55C54917D62C}">
      <dgm:prSet/>
      <dgm:spPr/>
      <dgm:t>
        <a:bodyPr/>
        <a:lstStyle/>
        <a:p>
          <a:endParaRPr lang="en-US"/>
        </a:p>
      </dgm:t>
    </dgm:pt>
    <dgm:pt modelId="{9AE47570-1117-DD44-9C38-A4BC3857758A}">
      <dgm:prSet phldrT="[Text]"/>
      <dgm:spPr>
        <a:solidFill>
          <a:srgbClr val="7030A0">
            <a:alpha val="50000"/>
          </a:srgbClr>
        </a:solidFill>
      </dgm:spPr>
      <dgm:t>
        <a:bodyPr/>
        <a:lstStyle/>
        <a:p>
          <a:r>
            <a:rPr lang="en-US" dirty="0">
              <a:solidFill>
                <a:schemeClr val="bg1">
                  <a:lumMod val="95000"/>
                </a:schemeClr>
              </a:solidFill>
              <a:latin typeface="Corbel" panose="020B0503020204020204" pitchFamily="34" charset="0"/>
              <a:cs typeface="Futura Medium" panose="020B0602020204020303" pitchFamily="34" charset="-79"/>
            </a:rPr>
            <a:t>Maritime Neutrality</a:t>
          </a:r>
        </a:p>
      </dgm:t>
    </dgm:pt>
    <dgm:pt modelId="{2A3BDD0E-2341-D847-889D-4612F4157D21}" type="parTrans" cxnId="{A88EFDDF-D545-4847-B77A-1BC92647B2BC}">
      <dgm:prSet/>
      <dgm:spPr/>
      <dgm:t>
        <a:bodyPr/>
        <a:lstStyle/>
        <a:p>
          <a:endParaRPr lang="en-US"/>
        </a:p>
      </dgm:t>
    </dgm:pt>
    <dgm:pt modelId="{41C2F39E-B93C-5F4A-8E21-A63F0D9B2492}" type="sibTrans" cxnId="{A88EFDDF-D545-4847-B77A-1BC92647B2BC}">
      <dgm:prSet/>
      <dgm:spPr/>
      <dgm:t>
        <a:bodyPr/>
        <a:lstStyle/>
        <a:p>
          <a:endParaRPr lang="en-US"/>
        </a:p>
      </dgm:t>
    </dgm:pt>
    <dgm:pt modelId="{59628F3D-7825-8440-9DA2-FE8F6CE4DC30}">
      <dgm:prSet phldrT="[Text]"/>
      <dgm:spPr>
        <a:solidFill>
          <a:schemeClr val="accent1">
            <a:lumMod val="75000"/>
            <a:alpha val="50000"/>
          </a:schemeClr>
        </a:solidFill>
      </dgm:spPr>
      <dgm:t>
        <a:bodyPr/>
        <a:lstStyle/>
        <a:p>
          <a:r>
            <a:rPr lang="en-US" dirty="0">
              <a:solidFill>
                <a:schemeClr val="bg1">
                  <a:lumMod val="95000"/>
                </a:schemeClr>
              </a:solidFill>
              <a:latin typeface="Corbel" panose="020B0503020204020204" pitchFamily="34" charset="0"/>
              <a:cs typeface="Futura Medium" panose="020B0602020204020303" pitchFamily="34" charset="-79"/>
            </a:rPr>
            <a:t>Prize Law</a:t>
          </a:r>
        </a:p>
      </dgm:t>
    </dgm:pt>
    <dgm:pt modelId="{EAA2930A-A886-6A4E-B172-3419588D0D1E}" type="parTrans" cxnId="{9D825585-3DD4-014A-BA91-8D5EFE7129EC}">
      <dgm:prSet/>
      <dgm:spPr/>
      <dgm:t>
        <a:bodyPr/>
        <a:lstStyle/>
        <a:p>
          <a:endParaRPr lang="en-US"/>
        </a:p>
      </dgm:t>
    </dgm:pt>
    <dgm:pt modelId="{F4EB3E75-6E04-B346-8928-DDD4FCF9A2E0}" type="sibTrans" cxnId="{9D825585-3DD4-014A-BA91-8D5EFE7129EC}">
      <dgm:prSet/>
      <dgm:spPr/>
      <dgm:t>
        <a:bodyPr/>
        <a:lstStyle/>
        <a:p>
          <a:endParaRPr lang="en-US"/>
        </a:p>
      </dgm:t>
    </dgm:pt>
    <dgm:pt modelId="{51CBE47E-0E30-0241-BF67-ED95E51BAEFE}">
      <dgm:prSet/>
      <dgm:spPr/>
      <dgm:t>
        <a:bodyPr/>
        <a:lstStyle/>
        <a:p>
          <a:r>
            <a:rPr lang="en-US" dirty="0">
              <a:solidFill>
                <a:schemeClr val="bg1">
                  <a:lumMod val="95000"/>
                </a:schemeClr>
              </a:solidFill>
            </a:rPr>
            <a:t>Law of the Sea</a:t>
          </a:r>
        </a:p>
      </dgm:t>
    </dgm:pt>
    <dgm:pt modelId="{E958E596-390E-5D40-9255-8F82BA9DC602}" type="parTrans" cxnId="{C5C4F8D1-E566-8C49-A1B4-4AB78D9ED3EB}">
      <dgm:prSet/>
      <dgm:spPr/>
      <dgm:t>
        <a:bodyPr/>
        <a:lstStyle/>
        <a:p>
          <a:endParaRPr lang="en-US"/>
        </a:p>
      </dgm:t>
    </dgm:pt>
    <dgm:pt modelId="{A20A6001-3B26-754C-94A4-9B9F79A85522}" type="sibTrans" cxnId="{C5C4F8D1-E566-8C49-A1B4-4AB78D9ED3EB}">
      <dgm:prSet/>
      <dgm:spPr/>
      <dgm:t>
        <a:bodyPr/>
        <a:lstStyle/>
        <a:p>
          <a:endParaRPr lang="en-US"/>
        </a:p>
      </dgm:t>
    </dgm:pt>
    <dgm:pt modelId="{16738643-1CEA-3344-A6A3-D423AB59BD90}" type="pres">
      <dgm:prSet presAssocID="{59C9529C-905F-B34C-8157-B1F7DB0AF86B}" presName="compositeShape" presStyleCnt="0">
        <dgm:presLayoutVars>
          <dgm:chMax val="7"/>
          <dgm:dir/>
          <dgm:resizeHandles val="exact"/>
        </dgm:presLayoutVars>
      </dgm:prSet>
      <dgm:spPr/>
    </dgm:pt>
    <dgm:pt modelId="{53713B00-E899-0047-AF06-7B12FA077752}" type="pres">
      <dgm:prSet presAssocID="{C1FC9FF1-0259-E34F-AB94-68409CE45400}" presName="circ1" presStyleLbl="vennNode1" presStyleIdx="0" presStyleCnt="4" custLinFactNeighborY="385"/>
      <dgm:spPr/>
    </dgm:pt>
    <dgm:pt modelId="{E6DDEF2E-D5C0-8143-B249-EE09D6F22A53}" type="pres">
      <dgm:prSet presAssocID="{C1FC9FF1-0259-E34F-AB94-68409CE45400}" presName="circ1Tx" presStyleLbl="revTx" presStyleIdx="0" presStyleCnt="0">
        <dgm:presLayoutVars>
          <dgm:chMax val="0"/>
          <dgm:chPref val="0"/>
          <dgm:bulletEnabled val="1"/>
        </dgm:presLayoutVars>
      </dgm:prSet>
      <dgm:spPr/>
    </dgm:pt>
    <dgm:pt modelId="{8CDB9910-5C1A-EB4C-8371-EF973CF8B6FC}" type="pres">
      <dgm:prSet presAssocID="{9AE47570-1117-DD44-9C38-A4BC3857758A}" presName="circ2" presStyleLbl="vennNode1" presStyleIdx="1" presStyleCnt="4"/>
      <dgm:spPr/>
    </dgm:pt>
    <dgm:pt modelId="{3AD09398-D81B-C745-AF1E-C778A6C6C65D}" type="pres">
      <dgm:prSet presAssocID="{9AE47570-1117-DD44-9C38-A4BC3857758A}" presName="circ2Tx" presStyleLbl="revTx" presStyleIdx="0" presStyleCnt="0">
        <dgm:presLayoutVars>
          <dgm:chMax val="0"/>
          <dgm:chPref val="0"/>
          <dgm:bulletEnabled val="1"/>
        </dgm:presLayoutVars>
      </dgm:prSet>
      <dgm:spPr/>
    </dgm:pt>
    <dgm:pt modelId="{14D6E72F-3CB1-F649-A66A-8D85F00CB74E}" type="pres">
      <dgm:prSet presAssocID="{59628F3D-7825-8440-9DA2-FE8F6CE4DC30}" presName="circ3" presStyleLbl="vennNode1" presStyleIdx="2" presStyleCnt="4" custLinFactNeighborX="-7880" custLinFactNeighborY="-1960"/>
      <dgm:spPr/>
    </dgm:pt>
    <dgm:pt modelId="{FB101BB7-2874-B24C-A816-AA00CE20F019}" type="pres">
      <dgm:prSet presAssocID="{59628F3D-7825-8440-9DA2-FE8F6CE4DC30}" presName="circ3Tx" presStyleLbl="revTx" presStyleIdx="0" presStyleCnt="0">
        <dgm:presLayoutVars>
          <dgm:chMax val="0"/>
          <dgm:chPref val="0"/>
          <dgm:bulletEnabled val="1"/>
        </dgm:presLayoutVars>
      </dgm:prSet>
      <dgm:spPr/>
    </dgm:pt>
    <dgm:pt modelId="{A280B015-2E5A-6E4E-9128-7287BF81D609}" type="pres">
      <dgm:prSet presAssocID="{51CBE47E-0E30-0241-BF67-ED95E51BAEFE}" presName="circ4" presStyleLbl="vennNode1" presStyleIdx="3" presStyleCnt="4" custLinFactNeighborX="1717" custLinFactNeighborY="-2475"/>
      <dgm:spPr/>
    </dgm:pt>
    <dgm:pt modelId="{B69F6341-10A0-D145-8118-FCEC4D7612DC}" type="pres">
      <dgm:prSet presAssocID="{51CBE47E-0E30-0241-BF67-ED95E51BAEFE}" presName="circ4Tx" presStyleLbl="revTx" presStyleIdx="0" presStyleCnt="0">
        <dgm:presLayoutVars>
          <dgm:chMax val="0"/>
          <dgm:chPref val="0"/>
          <dgm:bulletEnabled val="1"/>
        </dgm:presLayoutVars>
      </dgm:prSet>
      <dgm:spPr/>
    </dgm:pt>
  </dgm:ptLst>
  <dgm:cxnLst>
    <dgm:cxn modelId="{AC9CFB5C-9D8E-3740-8BDF-407699179A96}" type="presOf" srcId="{51CBE47E-0E30-0241-BF67-ED95E51BAEFE}" destId="{B69F6341-10A0-D145-8118-FCEC4D7612DC}" srcOrd="1" destOrd="0" presId="urn:microsoft.com/office/officeart/2005/8/layout/venn1"/>
    <dgm:cxn modelId="{29E5A747-7351-274D-A870-F5E777530AB4}" type="presOf" srcId="{C1FC9FF1-0259-E34F-AB94-68409CE45400}" destId="{E6DDEF2E-D5C0-8143-B249-EE09D6F22A53}" srcOrd="1" destOrd="0" presId="urn:microsoft.com/office/officeart/2005/8/layout/venn1"/>
    <dgm:cxn modelId="{7D9DDD50-A56A-E548-8B9A-CE46A74B46F1}" type="presOf" srcId="{9AE47570-1117-DD44-9C38-A4BC3857758A}" destId="{8CDB9910-5C1A-EB4C-8371-EF973CF8B6FC}" srcOrd="0" destOrd="0" presId="urn:microsoft.com/office/officeart/2005/8/layout/venn1"/>
    <dgm:cxn modelId="{B2880057-A480-EC43-B8CE-6C0D989EF7E5}" type="presOf" srcId="{C1FC9FF1-0259-E34F-AB94-68409CE45400}" destId="{53713B00-E899-0047-AF06-7B12FA077752}" srcOrd="0" destOrd="0" presId="urn:microsoft.com/office/officeart/2005/8/layout/venn1"/>
    <dgm:cxn modelId="{9D825585-3DD4-014A-BA91-8D5EFE7129EC}" srcId="{59C9529C-905F-B34C-8157-B1F7DB0AF86B}" destId="{59628F3D-7825-8440-9DA2-FE8F6CE4DC30}" srcOrd="2" destOrd="0" parTransId="{EAA2930A-A886-6A4E-B172-3419588D0D1E}" sibTransId="{F4EB3E75-6E04-B346-8928-DDD4FCF9A2E0}"/>
    <dgm:cxn modelId="{4C43278A-3DBA-8C41-9B31-38ECDD683497}" type="presOf" srcId="{59C9529C-905F-B34C-8157-B1F7DB0AF86B}" destId="{16738643-1CEA-3344-A6A3-D423AB59BD90}" srcOrd="0" destOrd="0" presId="urn:microsoft.com/office/officeart/2005/8/layout/venn1"/>
    <dgm:cxn modelId="{F9125EBF-393C-9244-A869-55C54917D62C}" srcId="{59C9529C-905F-B34C-8157-B1F7DB0AF86B}" destId="{C1FC9FF1-0259-E34F-AB94-68409CE45400}" srcOrd="0" destOrd="0" parTransId="{4E9E4EB5-D57E-6542-9953-9906B9E243CA}" sibTransId="{0C8DBECC-018D-9A4A-914E-45FC166DD75D}"/>
    <dgm:cxn modelId="{2B6578CC-D649-6849-8532-0FEEBD34BDEC}" type="presOf" srcId="{59628F3D-7825-8440-9DA2-FE8F6CE4DC30}" destId="{FB101BB7-2874-B24C-A816-AA00CE20F019}" srcOrd="1" destOrd="0" presId="urn:microsoft.com/office/officeart/2005/8/layout/venn1"/>
    <dgm:cxn modelId="{C5C4F8D1-E566-8C49-A1B4-4AB78D9ED3EB}" srcId="{59C9529C-905F-B34C-8157-B1F7DB0AF86B}" destId="{51CBE47E-0E30-0241-BF67-ED95E51BAEFE}" srcOrd="3" destOrd="0" parTransId="{E958E596-390E-5D40-9255-8F82BA9DC602}" sibTransId="{A20A6001-3B26-754C-94A4-9B9F79A85522}"/>
    <dgm:cxn modelId="{A88EFDDF-D545-4847-B77A-1BC92647B2BC}" srcId="{59C9529C-905F-B34C-8157-B1F7DB0AF86B}" destId="{9AE47570-1117-DD44-9C38-A4BC3857758A}" srcOrd="1" destOrd="0" parTransId="{2A3BDD0E-2341-D847-889D-4612F4157D21}" sibTransId="{41C2F39E-B93C-5F4A-8E21-A63F0D9B2492}"/>
    <dgm:cxn modelId="{9C1F07E8-898B-394A-BB44-24108AEF54E3}" type="presOf" srcId="{59628F3D-7825-8440-9DA2-FE8F6CE4DC30}" destId="{14D6E72F-3CB1-F649-A66A-8D85F00CB74E}" srcOrd="0" destOrd="0" presId="urn:microsoft.com/office/officeart/2005/8/layout/venn1"/>
    <dgm:cxn modelId="{3A7EA5ED-338A-F847-839C-8C6F8DF3745E}" type="presOf" srcId="{9AE47570-1117-DD44-9C38-A4BC3857758A}" destId="{3AD09398-D81B-C745-AF1E-C778A6C6C65D}" srcOrd="1" destOrd="0" presId="urn:microsoft.com/office/officeart/2005/8/layout/venn1"/>
    <dgm:cxn modelId="{15BBFCED-AB75-B340-86D0-28E2E4671C7B}" type="presOf" srcId="{51CBE47E-0E30-0241-BF67-ED95E51BAEFE}" destId="{A280B015-2E5A-6E4E-9128-7287BF81D609}" srcOrd="0" destOrd="0" presId="urn:microsoft.com/office/officeart/2005/8/layout/venn1"/>
    <dgm:cxn modelId="{51A22B78-00EE-C247-A76B-7E6B90166404}" type="presParOf" srcId="{16738643-1CEA-3344-A6A3-D423AB59BD90}" destId="{53713B00-E899-0047-AF06-7B12FA077752}" srcOrd="0" destOrd="0" presId="urn:microsoft.com/office/officeart/2005/8/layout/venn1"/>
    <dgm:cxn modelId="{048F533A-DD50-E642-B6B0-4C67882C7AE5}" type="presParOf" srcId="{16738643-1CEA-3344-A6A3-D423AB59BD90}" destId="{E6DDEF2E-D5C0-8143-B249-EE09D6F22A53}" srcOrd="1" destOrd="0" presId="urn:microsoft.com/office/officeart/2005/8/layout/venn1"/>
    <dgm:cxn modelId="{7451DBFC-7410-AD4F-A31C-2842924A1817}" type="presParOf" srcId="{16738643-1CEA-3344-A6A3-D423AB59BD90}" destId="{8CDB9910-5C1A-EB4C-8371-EF973CF8B6FC}" srcOrd="2" destOrd="0" presId="urn:microsoft.com/office/officeart/2005/8/layout/venn1"/>
    <dgm:cxn modelId="{B06CC03D-B120-0B4C-AEEC-3B3967F7EF3D}" type="presParOf" srcId="{16738643-1CEA-3344-A6A3-D423AB59BD90}" destId="{3AD09398-D81B-C745-AF1E-C778A6C6C65D}" srcOrd="3" destOrd="0" presId="urn:microsoft.com/office/officeart/2005/8/layout/venn1"/>
    <dgm:cxn modelId="{3DF98254-0698-2045-8FE5-77F0B0415DD2}" type="presParOf" srcId="{16738643-1CEA-3344-A6A3-D423AB59BD90}" destId="{14D6E72F-3CB1-F649-A66A-8D85F00CB74E}" srcOrd="4" destOrd="0" presId="urn:microsoft.com/office/officeart/2005/8/layout/venn1"/>
    <dgm:cxn modelId="{8835E01D-C630-9E4D-BDF0-60652291AE18}" type="presParOf" srcId="{16738643-1CEA-3344-A6A3-D423AB59BD90}" destId="{FB101BB7-2874-B24C-A816-AA00CE20F019}" srcOrd="5" destOrd="0" presId="urn:microsoft.com/office/officeart/2005/8/layout/venn1"/>
    <dgm:cxn modelId="{0FB11948-513A-4C41-AF6F-53D4AD19BA40}" type="presParOf" srcId="{16738643-1CEA-3344-A6A3-D423AB59BD90}" destId="{A280B015-2E5A-6E4E-9128-7287BF81D609}" srcOrd="6" destOrd="0" presId="urn:microsoft.com/office/officeart/2005/8/layout/venn1"/>
    <dgm:cxn modelId="{C25BB484-C79F-C649-AF75-82560ED67C74}" type="presParOf" srcId="{16738643-1CEA-3344-A6A3-D423AB59BD90}" destId="{B69F6341-10A0-D145-8118-FCEC4D7612DC}"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13B00-E899-0047-AF06-7B12FA077752}">
      <dsp:nvSpPr>
        <dsp:cNvPr id="0" name=""/>
        <dsp:cNvSpPr/>
      </dsp:nvSpPr>
      <dsp:spPr>
        <a:xfrm>
          <a:off x="2256973" y="66756"/>
          <a:ext cx="2892305" cy="2892305"/>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latin typeface="Corbel" panose="020B0503020204020204" pitchFamily="34" charset="0"/>
              <a:cs typeface="Futura Medium" panose="020B0602020204020303" pitchFamily="34" charset="-79"/>
            </a:rPr>
            <a:t>Conduct of Hostilities</a:t>
          </a:r>
        </a:p>
      </dsp:txBody>
      <dsp:txXfrm>
        <a:off x="2590700" y="456105"/>
        <a:ext cx="2224850" cy="917750"/>
      </dsp:txXfrm>
    </dsp:sp>
    <dsp:sp modelId="{8CDB9910-5C1A-EB4C-8371-EF973CF8B6FC}">
      <dsp:nvSpPr>
        <dsp:cNvPr id="0" name=""/>
        <dsp:cNvSpPr/>
      </dsp:nvSpPr>
      <dsp:spPr>
        <a:xfrm>
          <a:off x="3536262" y="1334910"/>
          <a:ext cx="2892305" cy="2892305"/>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latin typeface="Corbel" panose="020B0503020204020204" pitchFamily="34" charset="0"/>
              <a:cs typeface="Futura Medium" panose="020B0602020204020303" pitchFamily="34" charset="-79"/>
            </a:rPr>
            <a:t>Maritime Neutrality</a:t>
          </a:r>
        </a:p>
      </dsp:txBody>
      <dsp:txXfrm>
        <a:off x="5093657" y="1668637"/>
        <a:ext cx="1112425" cy="2224850"/>
      </dsp:txXfrm>
    </dsp:sp>
    <dsp:sp modelId="{14D6E72F-3CB1-F649-A66A-8D85F00CB74E}">
      <dsp:nvSpPr>
        <dsp:cNvPr id="0" name=""/>
        <dsp:cNvSpPr/>
      </dsp:nvSpPr>
      <dsp:spPr>
        <a:xfrm>
          <a:off x="2029059" y="2557510"/>
          <a:ext cx="2892305" cy="2892305"/>
        </a:xfrm>
        <a:prstGeom prst="ellipse">
          <a:avLst/>
        </a:prstGeom>
        <a:solidFill>
          <a:schemeClr val="accent1">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latin typeface="Corbel" panose="020B0503020204020204" pitchFamily="34" charset="0"/>
              <a:cs typeface="Futura Medium" panose="020B0602020204020303" pitchFamily="34" charset="-79"/>
            </a:rPr>
            <a:t>Prize Law</a:t>
          </a:r>
        </a:p>
      </dsp:txBody>
      <dsp:txXfrm>
        <a:off x="2362787" y="4142715"/>
        <a:ext cx="2224850" cy="917750"/>
      </dsp:txXfrm>
    </dsp:sp>
    <dsp:sp modelId="{A280B015-2E5A-6E4E-9128-7287BF81D609}">
      <dsp:nvSpPr>
        <dsp:cNvPr id="0" name=""/>
        <dsp:cNvSpPr/>
      </dsp:nvSpPr>
      <dsp:spPr>
        <a:xfrm>
          <a:off x="1027345" y="1263325"/>
          <a:ext cx="2892305" cy="28923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rPr>
            <a:t>Law of the Sea</a:t>
          </a:r>
        </a:p>
      </dsp:txBody>
      <dsp:txXfrm>
        <a:off x="1249830" y="1597053"/>
        <a:ext cx="1112425" cy="222485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B4C76EA-DAC5-114B-B006-2EF5C9D71F5E}"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E135A-97EE-0945-AC9E-6C566E2BFF23}" type="slidenum">
              <a:rPr lang="en-US" smtClean="0"/>
              <a:t>‹#›</a:t>
            </a:fld>
            <a:endParaRPr lang="en-US"/>
          </a:p>
        </p:txBody>
      </p:sp>
    </p:spTree>
    <p:extLst>
      <p:ext uri="{BB962C8B-B14F-4D97-AF65-F5344CB8AC3E}">
        <p14:creationId xmlns:p14="http://schemas.microsoft.com/office/powerpoint/2010/main" val="3909279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applewebdata://11C08166-FC19-4336-8745-3F759ABFE1F9/#_Toc126690922" TargetMode="External"/><Relationship Id="rId3" Type="http://schemas.openxmlformats.org/officeDocument/2006/relationships/hyperlink" Target="applewebdata://11C08166-FC19-4336-8745-3F759ABFE1F9/#_Toc126690917" TargetMode="External"/><Relationship Id="rId7" Type="http://schemas.openxmlformats.org/officeDocument/2006/relationships/hyperlink" Target="applewebdata://11C08166-FC19-4336-8745-3F759ABFE1F9/#_Toc126690921"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applewebdata://11C08166-FC19-4336-8745-3F759ABFE1F9/#_Toc126690920" TargetMode="External"/><Relationship Id="rId5" Type="http://schemas.openxmlformats.org/officeDocument/2006/relationships/hyperlink" Target="applewebdata://11C08166-FC19-4336-8745-3F759ABFE1F9/#_Toc126690919" TargetMode="External"/><Relationship Id="rId4" Type="http://schemas.openxmlformats.org/officeDocument/2006/relationships/hyperlink" Target="applewebdata://11C08166-FC19-4336-8745-3F759ABFE1F9/#_Toc126690918"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applewebdata://11C08166-FC19-4336-8745-3F759ABFE1F9/#_Toc126690922" TargetMode="External"/><Relationship Id="rId3" Type="http://schemas.openxmlformats.org/officeDocument/2006/relationships/hyperlink" Target="applewebdata://11C08166-FC19-4336-8745-3F759ABFE1F9/#_Toc126690917" TargetMode="External"/><Relationship Id="rId7" Type="http://schemas.openxmlformats.org/officeDocument/2006/relationships/hyperlink" Target="applewebdata://11C08166-FC19-4336-8745-3F759ABFE1F9/#_Toc126690921"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applewebdata://11C08166-FC19-4336-8745-3F759ABFE1F9/#_Toc126690920" TargetMode="External"/><Relationship Id="rId5" Type="http://schemas.openxmlformats.org/officeDocument/2006/relationships/hyperlink" Target="applewebdata://11C08166-FC19-4336-8745-3F759ABFE1F9/#_Toc126690919" TargetMode="External"/><Relationship Id="rId4" Type="http://schemas.openxmlformats.org/officeDocument/2006/relationships/hyperlink" Target="applewebdata://11C08166-FC19-4336-8745-3F759ABFE1F9/#_Toc126690918"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applewebdata://11C08166-FC19-4336-8745-3F759ABFE1F9/#_Toc126690922" TargetMode="External"/><Relationship Id="rId3" Type="http://schemas.openxmlformats.org/officeDocument/2006/relationships/hyperlink" Target="applewebdata://11C08166-FC19-4336-8745-3F759ABFE1F9/#_Toc126690917" TargetMode="External"/><Relationship Id="rId7" Type="http://schemas.openxmlformats.org/officeDocument/2006/relationships/hyperlink" Target="applewebdata://11C08166-FC19-4336-8745-3F759ABFE1F9/#_Toc126690921"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applewebdata://11C08166-FC19-4336-8745-3F759ABFE1F9/#_Toc126690920" TargetMode="External"/><Relationship Id="rId5" Type="http://schemas.openxmlformats.org/officeDocument/2006/relationships/hyperlink" Target="applewebdata://11C08166-FC19-4336-8745-3F759ABFE1F9/#_Toc126690919" TargetMode="External"/><Relationship Id="rId4" Type="http://schemas.openxmlformats.org/officeDocument/2006/relationships/hyperlink" Target="applewebdata://11C08166-FC19-4336-8745-3F759ABFE1F9/#_Toc126690918"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applewebdata://11C08166-FC19-4336-8745-3F759ABFE1F9/#_Toc126690922" TargetMode="External"/><Relationship Id="rId3" Type="http://schemas.openxmlformats.org/officeDocument/2006/relationships/hyperlink" Target="applewebdata://11C08166-FC19-4336-8745-3F759ABFE1F9/#_Toc126690917" TargetMode="External"/><Relationship Id="rId7" Type="http://schemas.openxmlformats.org/officeDocument/2006/relationships/hyperlink" Target="applewebdata://11C08166-FC19-4336-8745-3F759ABFE1F9/#_Toc126690921"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applewebdata://11C08166-FC19-4336-8745-3F759ABFE1F9/#_Toc126690920" TargetMode="External"/><Relationship Id="rId5" Type="http://schemas.openxmlformats.org/officeDocument/2006/relationships/hyperlink" Target="applewebdata://11C08166-FC19-4336-8745-3F759ABFE1F9/#_Toc126690919" TargetMode="External"/><Relationship Id="rId4" Type="http://schemas.openxmlformats.org/officeDocument/2006/relationships/hyperlink" Target="applewebdata://11C08166-FC19-4336-8745-3F759ABFE1F9/#_Toc126690918"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applewebdata://11C08166-FC19-4336-8745-3F759ABFE1F9/#_Toc126690922" TargetMode="External"/><Relationship Id="rId3" Type="http://schemas.openxmlformats.org/officeDocument/2006/relationships/hyperlink" Target="applewebdata://11C08166-FC19-4336-8745-3F759ABFE1F9/#_Toc126690917" TargetMode="External"/><Relationship Id="rId7" Type="http://schemas.openxmlformats.org/officeDocument/2006/relationships/hyperlink" Target="applewebdata://11C08166-FC19-4336-8745-3F759ABFE1F9/#_Toc126690921"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applewebdata://11C08166-FC19-4336-8745-3F759ABFE1F9/#_Toc126690920" TargetMode="External"/><Relationship Id="rId5" Type="http://schemas.openxmlformats.org/officeDocument/2006/relationships/hyperlink" Target="applewebdata://11C08166-FC19-4336-8745-3F759ABFE1F9/#_Toc126690919" TargetMode="External"/><Relationship Id="rId4" Type="http://schemas.openxmlformats.org/officeDocument/2006/relationships/hyperlink" Target="applewebdata://11C08166-FC19-4336-8745-3F759ABFE1F9/#_Toc126690918"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applewebdata://0817A9CE-1186-4143-B8AA-D075C723C375/#_Toc126693203"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applewebdata://2437154A-BB19-447D-A255-23AE6712E55B/#_Toc126694843" TargetMode="External"/><Relationship Id="rId13" Type="http://schemas.openxmlformats.org/officeDocument/2006/relationships/hyperlink" Target="applewebdata://2437154A-BB19-447D-A255-23AE6712E55B/#_Toc126694848" TargetMode="External"/><Relationship Id="rId3" Type="http://schemas.openxmlformats.org/officeDocument/2006/relationships/hyperlink" Target="applewebdata://2437154A-BB19-447D-A255-23AE6712E55B/#_Toc126694838" TargetMode="External"/><Relationship Id="rId7" Type="http://schemas.openxmlformats.org/officeDocument/2006/relationships/hyperlink" Target="applewebdata://2437154A-BB19-447D-A255-23AE6712E55B/#_Toc126694842" TargetMode="External"/><Relationship Id="rId12" Type="http://schemas.openxmlformats.org/officeDocument/2006/relationships/hyperlink" Target="applewebdata://2437154A-BB19-447D-A255-23AE6712E55B/#_Toc126694847"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applewebdata://2437154A-BB19-447D-A255-23AE6712E55B/#_Toc126694841" TargetMode="External"/><Relationship Id="rId11" Type="http://schemas.openxmlformats.org/officeDocument/2006/relationships/hyperlink" Target="applewebdata://2437154A-BB19-447D-A255-23AE6712E55B/#_Toc126694846" TargetMode="External"/><Relationship Id="rId5" Type="http://schemas.openxmlformats.org/officeDocument/2006/relationships/hyperlink" Target="applewebdata://2437154A-BB19-447D-A255-23AE6712E55B/#_Toc126694840" TargetMode="External"/><Relationship Id="rId15" Type="http://schemas.openxmlformats.org/officeDocument/2006/relationships/hyperlink" Target="applewebdata://2437154A-BB19-447D-A255-23AE6712E55B/#_Toc126694850" TargetMode="External"/><Relationship Id="rId10" Type="http://schemas.openxmlformats.org/officeDocument/2006/relationships/hyperlink" Target="applewebdata://2437154A-BB19-447D-A255-23AE6712E55B/#_Toc126694845" TargetMode="External"/><Relationship Id="rId4" Type="http://schemas.openxmlformats.org/officeDocument/2006/relationships/hyperlink" Target="applewebdata://2437154A-BB19-447D-A255-23AE6712E55B/#_Toc126694839" TargetMode="External"/><Relationship Id="rId9" Type="http://schemas.openxmlformats.org/officeDocument/2006/relationships/hyperlink" Target="applewebdata://2437154A-BB19-447D-A255-23AE6712E55B/#_Toc126694844" TargetMode="External"/><Relationship Id="rId14" Type="http://schemas.openxmlformats.org/officeDocument/2006/relationships/hyperlink" Target="applewebdata://2437154A-BB19-447D-A255-23AE6712E55B/#_Toc126694849"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applewebdata://502CB627-206E-4BDC-A634-9AF25B27542C/#_Toc126695228" TargetMode="External"/><Relationship Id="rId13" Type="http://schemas.openxmlformats.org/officeDocument/2006/relationships/hyperlink" Target="applewebdata://502CB627-206E-4BDC-A634-9AF25B27542C/#_Toc126695233" TargetMode="External"/><Relationship Id="rId3" Type="http://schemas.openxmlformats.org/officeDocument/2006/relationships/hyperlink" Target="applewebdata://502CB627-206E-4BDC-A634-9AF25B27542C/#_Toc126695223" TargetMode="External"/><Relationship Id="rId7" Type="http://schemas.openxmlformats.org/officeDocument/2006/relationships/hyperlink" Target="applewebdata://502CB627-206E-4BDC-A634-9AF25B27542C/#_Toc126695227" TargetMode="External"/><Relationship Id="rId12" Type="http://schemas.openxmlformats.org/officeDocument/2006/relationships/hyperlink" Target="applewebdata://502CB627-206E-4BDC-A634-9AF25B27542C/#_Toc126695232" TargetMode="External"/><Relationship Id="rId2" Type="http://schemas.openxmlformats.org/officeDocument/2006/relationships/slide" Target="../slides/slide67.xml"/><Relationship Id="rId16" Type="http://schemas.openxmlformats.org/officeDocument/2006/relationships/hyperlink" Target="applewebdata://502CB627-206E-4BDC-A634-9AF25B27542C/#_Toc126695236" TargetMode="External"/><Relationship Id="rId1" Type="http://schemas.openxmlformats.org/officeDocument/2006/relationships/notesMaster" Target="../notesMasters/notesMaster1.xml"/><Relationship Id="rId6" Type="http://schemas.openxmlformats.org/officeDocument/2006/relationships/hyperlink" Target="applewebdata://502CB627-206E-4BDC-A634-9AF25B27542C/#_Toc126695226" TargetMode="External"/><Relationship Id="rId11" Type="http://schemas.openxmlformats.org/officeDocument/2006/relationships/hyperlink" Target="applewebdata://502CB627-206E-4BDC-A634-9AF25B27542C/#_Toc126695231" TargetMode="External"/><Relationship Id="rId5" Type="http://schemas.openxmlformats.org/officeDocument/2006/relationships/hyperlink" Target="applewebdata://502CB627-206E-4BDC-A634-9AF25B27542C/#_Toc126695225" TargetMode="External"/><Relationship Id="rId15" Type="http://schemas.openxmlformats.org/officeDocument/2006/relationships/hyperlink" Target="applewebdata://502CB627-206E-4BDC-A634-9AF25B27542C/#_Toc126695235" TargetMode="External"/><Relationship Id="rId10" Type="http://schemas.openxmlformats.org/officeDocument/2006/relationships/hyperlink" Target="applewebdata://502CB627-206E-4BDC-A634-9AF25B27542C/#_Toc126695230" TargetMode="External"/><Relationship Id="rId4" Type="http://schemas.openxmlformats.org/officeDocument/2006/relationships/hyperlink" Target="applewebdata://502CB627-206E-4BDC-A634-9AF25B27542C/#_Toc126695224" TargetMode="External"/><Relationship Id="rId9" Type="http://schemas.openxmlformats.org/officeDocument/2006/relationships/hyperlink" Target="applewebdata://502CB627-206E-4BDC-A634-9AF25B27542C/#_Toc126695229" TargetMode="External"/><Relationship Id="rId14" Type="http://schemas.openxmlformats.org/officeDocument/2006/relationships/hyperlink" Target="applewebdata://502CB627-206E-4BDC-A634-9AF25B27542C/#_Toc126695234"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applewebdata://502CB627-206E-4BDC-A634-9AF25B27542C/#_Toc126695230" TargetMode="External"/><Relationship Id="rId13" Type="http://schemas.openxmlformats.org/officeDocument/2006/relationships/hyperlink" Target="applewebdata://502CB627-206E-4BDC-A634-9AF25B27542C/#_Toc126695235" TargetMode="External"/><Relationship Id="rId3" Type="http://schemas.openxmlformats.org/officeDocument/2006/relationships/hyperlink" Target="applewebdata://502CB627-206E-4BDC-A634-9AF25B27542C/#_Toc126695225" TargetMode="External"/><Relationship Id="rId7" Type="http://schemas.openxmlformats.org/officeDocument/2006/relationships/hyperlink" Target="applewebdata://502CB627-206E-4BDC-A634-9AF25B27542C/#_Toc126695229" TargetMode="External"/><Relationship Id="rId12" Type="http://schemas.openxmlformats.org/officeDocument/2006/relationships/hyperlink" Target="applewebdata://502CB627-206E-4BDC-A634-9AF25B27542C/#_Toc126695234"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applewebdata://502CB627-206E-4BDC-A634-9AF25B27542C/#_Toc126695228" TargetMode="External"/><Relationship Id="rId11" Type="http://schemas.openxmlformats.org/officeDocument/2006/relationships/hyperlink" Target="applewebdata://502CB627-206E-4BDC-A634-9AF25B27542C/#_Toc126695233" TargetMode="External"/><Relationship Id="rId5" Type="http://schemas.openxmlformats.org/officeDocument/2006/relationships/hyperlink" Target="applewebdata://502CB627-206E-4BDC-A634-9AF25B27542C/#_Toc126695227" TargetMode="External"/><Relationship Id="rId10" Type="http://schemas.openxmlformats.org/officeDocument/2006/relationships/hyperlink" Target="applewebdata://502CB627-206E-4BDC-A634-9AF25B27542C/#_Toc126695232" TargetMode="External"/><Relationship Id="rId4" Type="http://schemas.openxmlformats.org/officeDocument/2006/relationships/hyperlink" Target="applewebdata://502CB627-206E-4BDC-A634-9AF25B27542C/#_Toc126695226" TargetMode="External"/><Relationship Id="rId9" Type="http://schemas.openxmlformats.org/officeDocument/2006/relationships/hyperlink" Target="applewebdata://502CB627-206E-4BDC-A634-9AF25B27542C/#_Toc126695231" TargetMode="External"/><Relationship Id="rId14" Type="http://schemas.openxmlformats.org/officeDocument/2006/relationships/hyperlink" Target="applewebdata://502CB627-206E-4BDC-A634-9AF25B27542C/#_Toc12669523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applewebdata://11C08166-FC19-4336-8745-3F759ABFE1F9/#_Toc126690922" TargetMode="External"/><Relationship Id="rId3" Type="http://schemas.openxmlformats.org/officeDocument/2006/relationships/hyperlink" Target="applewebdata://11C08166-FC19-4336-8745-3F759ABFE1F9/#_Toc126690917" TargetMode="External"/><Relationship Id="rId7" Type="http://schemas.openxmlformats.org/officeDocument/2006/relationships/hyperlink" Target="applewebdata://11C08166-FC19-4336-8745-3F759ABFE1F9/#_Toc12669092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applewebdata://11C08166-FC19-4336-8745-3F759ABFE1F9/#_Toc126690920" TargetMode="External"/><Relationship Id="rId5" Type="http://schemas.openxmlformats.org/officeDocument/2006/relationships/hyperlink" Target="applewebdata://11C08166-FC19-4336-8745-3F759ABFE1F9/#_Toc126690919" TargetMode="External"/><Relationship Id="rId4" Type="http://schemas.openxmlformats.org/officeDocument/2006/relationships/hyperlink" Target="applewebdata://11C08166-FC19-4336-8745-3F759ABFE1F9/#_Toc12669091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Pandemic project</a:t>
            </a:r>
          </a:p>
        </p:txBody>
      </p:sp>
      <p:sp>
        <p:nvSpPr>
          <p:cNvPr id="4" name="Slide Number Placeholder 3"/>
          <p:cNvSpPr>
            <a:spLocks noGrp="1"/>
          </p:cNvSpPr>
          <p:nvPr>
            <p:ph type="sldNum" sz="quarter" idx="5"/>
          </p:nvPr>
        </p:nvSpPr>
        <p:spPr/>
        <p:txBody>
          <a:bodyPr/>
          <a:lstStyle/>
          <a:p>
            <a:fld id="{3E9E135A-97EE-0945-AC9E-6C566E2BFF23}" type="slidenum">
              <a:rPr lang="en-US" smtClean="0"/>
              <a:t>1</a:t>
            </a:fld>
            <a:endParaRPr lang="en-US"/>
          </a:p>
        </p:txBody>
      </p:sp>
    </p:spTree>
    <p:extLst>
      <p:ext uri="{BB962C8B-B14F-4D97-AF65-F5344CB8AC3E}">
        <p14:creationId xmlns:p14="http://schemas.microsoft.com/office/powerpoint/2010/main" val="3057458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12</a:t>
            </a:fld>
            <a:endParaRPr lang="en-US"/>
          </a:p>
        </p:txBody>
      </p:sp>
    </p:spTree>
    <p:extLst>
      <p:ext uri="{BB962C8B-B14F-4D97-AF65-F5344CB8AC3E}">
        <p14:creationId xmlns:p14="http://schemas.microsoft.com/office/powerpoint/2010/main" val="318055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17B34-B5C9-4316-9439-8DE0C3A598CB}" type="slidenum">
              <a:rPr lang="en-US" smtClean="0"/>
              <a:t>14</a:t>
            </a:fld>
            <a:endParaRPr lang="en-US"/>
          </a:p>
        </p:txBody>
      </p:sp>
    </p:spTree>
    <p:extLst>
      <p:ext uri="{BB962C8B-B14F-4D97-AF65-F5344CB8AC3E}">
        <p14:creationId xmlns:p14="http://schemas.microsoft.com/office/powerpoint/2010/main" val="3148979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Ranger, Mariner, Sea Hunter, Seahawk deployed to Western Pacific</a:t>
            </a:r>
          </a:p>
          <a:p>
            <a:r>
              <a:rPr lang="en-US" dirty="0"/>
              <a:t>USVs sailed a combined 46,000 nautical miles</a:t>
            </a:r>
          </a:p>
          <a:p>
            <a:r>
              <a:rPr lang="en-US" dirty="0"/>
              <a:t>Stayed in autonomous mode almost all of the time</a:t>
            </a:r>
          </a:p>
          <a:p>
            <a:r>
              <a:rPr lang="en-US" dirty="0"/>
              <a:t>Human crews intervened when needed, about once every 2 weeks</a:t>
            </a:r>
          </a:p>
          <a:p>
            <a:r>
              <a:rPr lang="en-US" dirty="0"/>
              <a:t>Autonomy suite deactivated only 13 times for all four USVs during that time period</a:t>
            </a: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24</a:t>
            </a:fld>
            <a:endParaRPr lang="en-US"/>
          </a:p>
        </p:txBody>
      </p:sp>
    </p:spTree>
    <p:extLst>
      <p:ext uri="{BB962C8B-B14F-4D97-AF65-F5344CB8AC3E}">
        <p14:creationId xmlns:p14="http://schemas.microsoft.com/office/powerpoint/2010/main" val="170394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2D3B7-D585-43BA-9FE5-8B693D83AB65}" type="slidenum">
              <a:rPr lang="en-US" smtClean="0"/>
              <a:t>25</a:t>
            </a:fld>
            <a:endParaRPr lang="en-US"/>
          </a:p>
        </p:txBody>
      </p:sp>
    </p:spTree>
    <p:extLst>
      <p:ext uri="{BB962C8B-B14F-4D97-AF65-F5344CB8AC3E}">
        <p14:creationId xmlns:p14="http://schemas.microsoft.com/office/powerpoint/2010/main" val="3703308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Flag State responsibility art. 94</a:t>
            </a:r>
          </a:p>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Targetable if involved in the conflict (ISR)</a:t>
            </a:r>
          </a:p>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Members of these militias or volunteer corps, whether integrated into the regular armed forces or not</a:t>
            </a:r>
          </a:p>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Enjoy POW status or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do not meet one of these conditions will be enemy merchant vessel crew (who are also entitled to POW status</a:t>
            </a:r>
          </a:p>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or to the more favorable treatment available under the 1907 Hague (XI) Articles 5-8, provided the ship did not take part in hostilities</a:t>
            </a:r>
            <a:endParaRPr lang="en-US" sz="1200" dirty="0">
              <a:effectLst/>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GC III, art. 4A(5);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China’s maritime militia—the People’s Armed Forces Maritime Militia (PAFMM)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World’s largest and most sophisticated maritime militia.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provide paramilitary support to the China Coast Guard (CCG), (PLAN) in times of peace and war</a:t>
            </a: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28</a:t>
            </a:fld>
            <a:endParaRPr lang="en-US"/>
          </a:p>
        </p:txBody>
      </p:sp>
    </p:spTree>
    <p:extLst>
      <p:ext uri="{BB962C8B-B14F-4D97-AF65-F5344CB8AC3E}">
        <p14:creationId xmlns:p14="http://schemas.microsoft.com/office/powerpoint/2010/main" val="2795241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2.2.2 LNW applies to NIACs extending to the sea only insofar as the rules and principles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conduct of hostilities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protection of civilians, civilian objects, and victims at sea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3"/>
              </a:rPr>
              <a:t>2.4 Law of Naval Warfare and the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4"/>
              </a:rPr>
              <a:t>2.4.1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5"/>
              </a:rPr>
              <a:t>2.4.1.1 National Self-Defense (Article 51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6"/>
              </a:rPr>
              <a:t>2.4.1.2 Individual and Unit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7"/>
              </a:rPr>
              <a:t>2.4.2 UN Security Council Actions</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2.4.3 Equal Application of the </a:t>
            </a:r>
            <a:r>
              <a:rPr lang="en-US" sz="1200" i="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Jus in bello</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regardless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jus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ad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bellum</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or</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victim</a:t>
            </a:r>
            <a:endPar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HRW Study – Ukraine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Violations</a:t>
            </a:r>
            <a:endParaRPr lang="en-US" sz="1200" i="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29</a:t>
            </a:fld>
            <a:endParaRPr lang="en-US"/>
          </a:p>
        </p:txBody>
      </p:sp>
    </p:spTree>
    <p:extLst>
      <p:ext uri="{BB962C8B-B14F-4D97-AF65-F5344CB8AC3E}">
        <p14:creationId xmlns:p14="http://schemas.microsoft.com/office/powerpoint/2010/main" val="315294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2.2.2 LNW applies to NIACs extending to the sea only insofar as the rules and principles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conduct of hostilities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protection of civilians, civilian objects, and victims at sea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3"/>
              </a:rPr>
              <a:t>2.4 Law of Naval Warfare and the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4"/>
              </a:rPr>
              <a:t>2.4.1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5"/>
              </a:rPr>
              <a:t>2.4.1.1 National Self-Defense (Article 51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6"/>
              </a:rPr>
              <a:t>2.4.1.2 Individual and Unit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7"/>
              </a:rPr>
              <a:t>2.4.2 UN Security Council Actions</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2.4.3 Equal Application of the </a:t>
            </a:r>
            <a:r>
              <a:rPr lang="en-US" sz="1200" i="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Jus in bello</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regardless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jus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ad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bellum</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or</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victim</a:t>
            </a:r>
            <a:endPar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HRW Study – Ukraine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Violations</a:t>
            </a:r>
            <a:endParaRPr lang="en-US" sz="1200" i="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30</a:t>
            </a:fld>
            <a:endParaRPr lang="en-US"/>
          </a:p>
        </p:txBody>
      </p:sp>
    </p:spTree>
    <p:extLst>
      <p:ext uri="{BB962C8B-B14F-4D97-AF65-F5344CB8AC3E}">
        <p14:creationId xmlns:p14="http://schemas.microsoft.com/office/powerpoint/2010/main" val="1891320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2.2.2 LNW applies to NIACs extending to the sea only insofar as the rules and principles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conduct of hostilities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protection of civilians, civilian objects, and victims at sea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3"/>
              </a:rPr>
              <a:t>2.4 Law of Naval Warfare and the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4"/>
              </a:rPr>
              <a:t>2.4.1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5"/>
              </a:rPr>
              <a:t>2.4.1.1 National Self-Defense (Article 51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6"/>
              </a:rPr>
              <a:t>2.4.1.2 Individual and Unit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7"/>
              </a:rPr>
              <a:t>2.4.2 UN Security Council Actions</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2.4.3 Equal Application of the </a:t>
            </a:r>
            <a:r>
              <a:rPr lang="en-US" sz="1200" i="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Jus in bello</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regardless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jus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ad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bellum</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or</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victim</a:t>
            </a:r>
            <a:endPar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HRW Study – Ukraine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Violations</a:t>
            </a:r>
            <a:endParaRPr lang="en-US" sz="1200" i="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31</a:t>
            </a:fld>
            <a:endParaRPr lang="en-US"/>
          </a:p>
        </p:txBody>
      </p:sp>
    </p:spTree>
    <p:extLst>
      <p:ext uri="{BB962C8B-B14F-4D97-AF65-F5344CB8AC3E}">
        <p14:creationId xmlns:p14="http://schemas.microsoft.com/office/powerpoint/2010/main" val="3933213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REMO MANUAL ¶ 11: “The Parties to the conflict are encouraged to agree that no hostile actions will be conducted in marine areas containing: (a) rare or fragile ecosystems; or (b) the habitat of depleted, threatened or endangered species or other forms of marine life.” At paragraph 44, the Manual suggests that “[m]</a:t>
            </a:r>
            <a:r>
              <a:rPr lang="en-US" dirty="0" err="1"/>
              <a:t>ethods</a:t>
            </a:r>
            <a:r>
              <a:rPr lang="en-US" dirty="0"/>
              <a:t> and means of warfare should be employed with due regard for the natural environment” and that “[d]</a:t>
            </a:r>
            <a:r>
              <a:rPr lang="en-US" dirty="0" err="1"/>
              <a:t>amage</a:t>
            </a:r>
            <a:r>
              <a:rPr lang="en-US" dirty="0"/>
              <a:t> to or destruction of the natural environment not justified by military necessity and carried out wantonly is prohibited.”</a:t>
            </a:r>
          </a:p>
        </p:txBody>
      </p:sp>
      <p:sp>
        <p:nvSpPr>
          <p:cNvPr id="4" name="Slide Number Placeholder 3"/>
          <p:cNvSpPr>
            <a:spLocks noGrp="1"/>
          </p:cNvSpPr>
          <p:nvPr>
            <p:ph type="sldNum" sz="quarter" idx="5"/>
          </p:nvPr>
        </p:nvSpPr>
        <p:spPr/>
        <p:txBody>
          <a:bodyPr/>
          <a:lstStyle/>
          <a:p>
            <a:fld id="{3E9E135A-97EE-0945-AC9E-6C566E2BFF23}" type="slidenum">
              <a:rPr lang="en-US" smtClean="0"/>
              <a:t>32</a:t>
            </a:fld>
            <a:endParaRPr lang="en-US"/>
          </a:p>
        </p:txBody>
      </p:sp>
    </p:spTree>
    <p:extLst>
      <p:ext uri="{BB962C8B-B14F-4D97-AF65-F5344CB8AC3E}">
        <p14:creationId xmlns:p14="http://schemas.microsoft.com/office/powerpoint/2010/main" val="21458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ENMOD Convention prohibits States parties from engaging “in military or any other hostile use of environmental modification techniques having widespread, long-lasting or severe effects as the means of destruction, damage or injury to any other State Party.”421 The term “environmental modification techniques” is defined as “any technique for changing—through the deliberate manipulation of natural processes—the dynamics, composition or structure of the earth, including its biota, lithosphere, hydrosphere and atmosphere.”422 The prohibition is therefore on using modification techniques that result in the environment itself being characterized as a weapon, rather than prohibiting certain military activities that cause damage to the environment. Russia’s Poseidon underwater drone may be an example of a weapon that might produce an unlawful modification to the natural environment. The weapon is armed with a two-megaton nuclear warhead that when detonated at the coastline is designed to create a tsunami powerful enough to destroy enemy port cities and naval bases.423 The unleashing of environmental forces is incompatible with the law of war.424 Unlike a weapon designed to destroy enemy forces, the Poseidon uses the natural environment as an intervening cause of destruction and erases the distinction between the enemy’s armed forces and the civilian population.425 </a:t>
            </a:r>
          </a:p>
        </p:txBody>
      </p:sp>
      <p:sp>
        <p:nvSpPr>
          <p:cNvPr id="4" name="Slide Number Placeholder 3"/>
          <p:cNvSpPr>
            <a:spLocks noGrp="1"/>
          </p:cNvSpPr>
          <p:nvPr>
            <p:ph type="sldNum" sz="quarter" idx="5"/>
          </p:nvPr>
        </p:nvSpPr>
        <p:spPr/>
        <p:txBody>
          <a:bodyPr/>
          <a:lstStyle/>
          <a:p>
            <a:fld id="{3E9E135A-97EE-0945-AC9E-6C566E2BFF23}" type="slidenum">
              <a:rPr lang="en-US" smtClean="0"/>
              <a:t>33</a:t>
            </a:fld>
            <a:endParaRPr lang="en-US"/>
          </a:p>
        </p:txBody>
      </p:sp>
    </p:spTree>
    <p:extLst>
      <p:ext uri="{BB962C8B-B14F-4D97-AF65-F5344CB8AC3E}">
        <p14:creationId xmlns:p14="http://schemas.microsoft.com/office/powerpoint/2010/main" val="120228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Increased likelihood of naval conflict</a:t>
            </a:r>
          </a:p>
          <a:p>
            <a:pPr marL="171450" indent="-171450">
              <a:buFont typeface="Arial" panose="020B0604020202020204" pitchFamily="34" charset="0"/>
              <a:buChar char="•"/>
            </a:pPr>
            <a:r>
              <a:rPr lang="en-US" sz="1200" dirty="0"/>
              <a:t>Maritime coalition operations in armed conflict</a:t>
            </a:r>
          </a:p>
          <a:p>
            <a:pPr marL="171450" indent="-171450">
              <a:buFont typeface="Arial" panose="020B0604020202020204" pitchFamily="34" charset="0"/>
              <a:buChar char="•"/>
            </a:pPr>
            <a:r>
              <a:rPr lang="en-US" sz="1200" dirty="0"/>
              <a:t>Lack of contemporary manual on state practice</a:t>
            </a:r>
          </a:p>
          <a:p>
            <a:pPr marL="171450" indent="-171450">
              <a:buFont typeface="Arial" panose="020B0604020202020204" pitchFamily="34" charset="0"/>
              <a:buChar char="•"/>
            </a:pPr>
            <a:r>
              <a:rPr lang="en-US" sz="1200" dirty="0"/>
              <a:t>VOL 101 ILS (2023)</a:t>
            </a: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3</a:t>
            </a:fld>
            <a:endParaRPr lang="en-US"/>
          </a:p>
        </p:txBody>
      </p:sp>
    </p:spTree>
    <p:extLst>
      <p:ext uri="{BB962C8B-B14F-4D97-AF65-F5344CB8AC3E}">
        <p14:creationId xmlns:p14="http://schemas.microsoft.com/office/powerpoint/2010/main" val="2466220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Russia’s Poseidon underwater drone may be an example of a weapon that might produce an unlawful modification to the natural environment. The weapon is armed with a two-megaton nuclear warhead that when detonated at the coastline is designed to create a tsunami powerful enough to destroy enemy port cities and naval bases.423 The unleashing of environmental forces is incompatible with the law of war.424 Unlike a weapon designed to destroy enemy forces, the Poseidon uses the natural environment as an intervening cause of destruction and erases the distinction between the enemy’s armed forces and the civilian population.425 </a:t>
            </a:r>
          </a:p>
        </p:txBody>
      </p:sp>
      <p:sp>
        <p:nvSpPr>
          <p:cNvPr id="4" name="Slide Number Placeholder 3"/>
          <p:cNvSpPr>
            <a:spLocks noGrp="1"/>
          </p:cNvSpPr>
          <p:nvPr>
            <p:ph type="sldNum" sz="quarter" idx="5"/>
          </p:nvPr>
        </p:nvSpPr>
        <p:spPr/>
        <p:txBody>
          <a:bodyPr/>
          <a:lstStyle/>
          <a:p>
            <a:fld id="{3E9E135A-97EE-0945-AC9E-6C566E2BFF23}" type="slidenum">
              <a:rPr lang="en-US" smtClean="0"/>
              <a:t>34</a:t>
            </a:fld>
            <a:endParaRPr lang="en-US"/>
          </a:p>
        </p:txBody>
      </p:sp>
    </p:spTree>
    <p:extLst>
      <p:ext uri="{BB962C8B-B14F-4D97-AF65-F5344CB8AC3E}">
        <p14:creationId xmlns:p14="http://schemas.microsoft.com/office/powerpoint/2010/main" val="1334956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2.2.2 LNW applies to NIACs extending to the sea only insofar as the rules and principles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conduct of hostilities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protection of civilians, civilian objects, and victims at sea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3"/>
              </a:rPr>
              <a:t>2.4 Law of Naval Warfare and the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4"/>
              </a:rPr>
              <a:t>2.4.1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5"/>
              </a:rPr>
              <a:t>2.4.1.1 National Self-Defense (Article 51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6"/>
              </a:rPr>
              <a:t>2.4.1.2 Individual and Unit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7"/>
              </a:rPr>
              <a:t>2.4.2 UN Security Council Actions</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2.4.3 Equal Application of the </a:t>
            </a:r>
            <a:r>
              <a:rPr lang="en-US" sz="1200" i="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Jus in bello</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regardless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jus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ad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bellum</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or</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victim</a:t>
            </a:r>
            <a:endPar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HRW Study – Ukraine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Violations</a:t>
            </a:r>
            <a:endParaRPr lang="en-US" sz="1200" i="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35</a:t>
            </a:fld>
            <a:endParaRPr lang="en-US"/>
          </a:p>
        </p:txBody>
      </p:sp>
    </p:spTree>
    <p:extLst>
      <p:ext uri="{BB962C8B-B14F-4D97-AF65-F5344CB8AC3E}">
        <p14:creationId xmlns:p14="http://schemas.microsoft.com/office/powerpoint/2010/main" val="3129925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establishment of a blockade is prohibited if it is solely or primarily intended to starve the civilian population, or solely or primarily intended to deprive the civilian population of objects essential to its survival.483 However, there is no rule that a blockade is unlawful if it has an effect on the civilian population that is disproportionate to the military advantage gained from the blockade.484 There is no exemption from blockade enforcement for vessels carrying humanitarian materials intended for the civilian population of a blockaded area. However, the blockading State may make and declare arrangements for the provision of humanitarian support to a blockaded area, whether by sea or by land.</a:t>
            </a:r>
          </a:p>
          <a:p>
            <a:endParaRPr lang="en-US" dirty="0"/>
          </a:p>
          <a:p>
            <a:r>
              <a:rPr lang="en-US" dirty="0"/>
              <a:t>Rule 102(b) of the San Remo Manual applies the prohibition of excessive collateral damage to blockade, although a blockade does not qualify as an attack as defined in Chapter 8. The assertion in the San Remo Manual is without evidence of State practice or </a:t>
            </a:r>
            <a:r>
              <a:rPr lang="en-US" dirty="0" err="1"/>
              <a:t>opinio</a:t>
            </a:r>
            <a:r>
              <a:rPr lang="en-US" dirty="0"/>
              <a:t> juris in support of it and therefore not reflective of international law.</a:t>
            </a:r>
          </a:p>
        </p:txBody>
      </p:sp>
      <p:sp>
        <p:nvSpPr>
          <p:cNvPr id="4" name="Slide Number Placeholder 3"/>
          <p:cNvSpPr>
            <a:spLocks noGrp="1"/>
          </p:cNvSpPr>
          <p:nvPr>
            <p:ph type="sldNum" sz="quarter" idx="5"/>
          </p:nvPr>
        </p:nvSpPr>
        <p:spPr/>
        <p:txBody>
          <a:bodyPr/>
          <a:lstStyle/>
          <a:p>
            <a:fld id="{3E9E135A-97EE-0945-AC9E-6C566E2BFF23}" type="slidenum">
              <a:rPr lang="en-US" smtClean="0"/>
              <a:t>37</a:t>
            </a:fld>
            <a:endParaRPr lang="en-US"/>
          </a:p>
        </p:txBody>
      </p:sp>
    </p:spTree>
    <p:extLst>
      <p:ext uri="{BB962C8B-B14F-4D97-AF65-F5344CB8AC3E}">
        <p14:creationId xmlns:p14="http://schemas.microsoft.com/office/powerpoint/2010/main" val="1797862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mining was announced by President Nixon on radio and television on the evening of 8 May 1972. Appropriate notification was also given to all other nations concerned, both by a letter to the President of the United Nations Security Council, and by direct bilateral diplomatic notification, as well as by notices to mariners. That same day (9 May 1972, in Hanoi), mines were dropped by aircraft in Haiphong harbor (and in Cam </a:t>
            </a:r>
            <a:r>
              <a:rPr lang="en-US" altLang="en-US" dirty="0" err="1"/>
              <a:t>Pha</a:t>
            </a:r>
            <a:r>
              <a:rPr lang="en-US" altLang="en-US" dirty="0"/>
              <a:t> and Hon Gai harbors), three days in advance of the mines becoming armed, thus permitting the ships in the harbor three periods of daylight in which to leave if they so desired.”</a:t>
            </a: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38</a:t>
            </a:fld>
            <a:endParaRPr lang="en-US"/>
          </a:p>
        </p:txBody>
      </p:sp>
    </p:spTree>
    <p:extLst>
      <p:ext uri="{BB962C8B-B14F-4D97-AF65-F5344CB8AC3E}">
        <p14:creationId xmlns:p14="http://schemas.microsoft.com/office/powerpoint/2010/main" val="1114097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2.2.2 LNW applies to NIACs extending to the sea only insofar as the rules and principles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conduct of hostilities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protection of civilians, civilian objects, and victims at sea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3"/>
              </a:rPr>
              <a:t>2.4 Law of Naval Warfare and the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4"/>
              </a:rPr>
              <a:t>2.4.1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5"/>
              </a:rPr>
              <a:t>2.4.1.1 National Self-Defense (Article 51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6"/>
              </a:rPr>
              <a:t>2.4.1.2 Individual and Unit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7"/>
              </a:rPr>
              <a:t>2.4.2 UN Security Council Actions</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2.4.3 Equal Application of the </a:t>
            </a:r>
            <a:r>
              <a:rPr lang="en-US" sz="1200" i="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Jus in bello</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regardless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jus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ad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bellum</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or</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victim</a:t>
            </a:r>
            <a:endPar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HRW Study – Ukraine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Violations</a:t>
            </a:r>
            <a:endParaRPr lang="en-US" sz="1200" i="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39</a:t>
            </a:fld>
            <a:endParaRPr lang="en-US"/>
          </a:p>
        </p:txBody>
      </p:sp>
    </p:spTree>
    <p:extLst>
      <p:ext uri="{BB962C8B-B14F-4D97-AF65-F5344CB8AC3E}">
        <p14:creationId xmlns:p14="http://schemas.microsoft.com/office/powerpoint/2010/main" val="1044317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AP 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Naval ops on land or impact on civilian population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SRM – says these provisions reflect CIL = 39, 40, 42(b), 46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BUT – AP I definitions are not accepted by all states, e.g. military objectives 52(2)</a:t>
            </a:r>
            <a:endParaRPr lang="en-US" b="1" u="sng"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US “effective contribution to military effort” + “war sustaining effort” qualify as lawful targets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Civil War – cotton fields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But Tanker War – both attacked oil tankers, but all states condemned violation of LOAC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57(4) = reasonable precautions to avoid loss” –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highlight>
                  <a:srgbClr val="FFFF00"/>
                </a:highlight>
              </a:rPr>
              <a:t>less strict than “feasible”, art. 57(2) (on land) (SRM tries to impose feasible on sea-to-sea)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57(4) "all reasonable precautions" must be taken, which is undoubtedly slightly different from and a little less far-reaching than the expression "take all feasible precautions", used in paragraph 2.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EEE8F-1A7B-A24C-86A6-5659F65E24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15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GB" sz="1200" b="1" dirty="0">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8.6.8 Submarine Cables and Pipelines</a:t>
            </a:r>
            <a:r>
              <a:rPr lang="en-US" sz="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Military communications cables are military objects </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Most military communications cable traffic, however, travels through commercial submarine cables.</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 Military </a:t>
            </a:r>
            <a:r>
              <a:rPr lang="en-US" sz="1200" b="1" u="sng" dirty="0">
                <a:effectLst/>
                <a:latin typeface="Times New Roman" panose="02020603050405020304" pitchFamily="18" charset="0"/>
                <a:ea typeface="MS Mincho" panose="02020609040205080304" pitchFamily="49" charset="-128"/>
                <a:cs typeface="Times New Roman" panose="02020603050405020304" pitchFamily="18" charset="0"/>
              </a:rPr>
              <a:t>data through such cables is indistinguishable </a:t>
            </a: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from ordinary commercial internet traffic. T</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data packets travel through commercial submarine cables </a:t>
            </a:r>
            <a:r>
              <a:rPr lang="en-US" sz="1200" b="1" u="sng" dirty="0">
                <a:effectLst/>
                <a:latin typeface="Times New Roman" panose="02020603050405020304" pitchFamily="18" charset="0"/>
                <a:ea typeface="MS Mincho" panose="02020609040205080304" pitchFamily="49" charset="-128"/>
                <a:cs typeface="Times New Roman" panose="02020603050405020304" pitchFamily="18" charset="0"/>
              </a:rPr>
              <a:t>cannot be predicted or controlled </a:t>
            </a: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by the cable owners. </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civilian submarine cables are civilian objects, their </a:t>
            </a:r>
            <a:r>
              <a:rPr lang="en-US" sz="1200" b="1" u="sng" dirty="0">
                <a:effectLst/>
                <a:latin typeface="Times New Roman" panose="02020603050405020304" pitchFamily="18" charset="0"/>
                <a:ea typeface="MS Mincho" panose="02020609040205080304" pitchFamily="49" charset="-128"/>
                <a:cs typeface="Times New Roman" panose="02020603050405020304" pitchFamily="18" charset="0"/>
              </a:rPr>
              <a:t>common use by the armed forces means they may make an effective contribution to military action </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and </a:t>
            </a:r>
            <a:r>
              <a:rPr lang="en-US" sz="1200" b="1" u="sng" dirty="0">
                <a:effectLst/>
                <a:latin typeface="Times New Roman" panose="02020603050405020304" pitchFamily="18" charset="0"/>
                <a:ea typeface="MS Mincho" panose="02020609040205080304" pitchFamily="49" charset="-128"/>
                <a:cs typeface="Times New Roman" panose="02020603050405020304" pitchFamily="18" charset="0"/>
              </a:rPr>
              <a:t>their disruption or destruction may offer a definite military advantage</a:t>
            </a: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a:t>
            </a:r>
          </a:p>
          <a:p>
            <a:pPr marL="285750" marR="0" indent="-285750">
              <a:lnSpc>
                <a:spcPct val="115000"/>
              </a:lnSpc>
              <a:spcBef>
                <a:spcPts val="0"/>
              </a:spcBef>
              <a:spcAft>
                <a:spcPts val="1000"/>
              </a:spcAft>
              <a:buFont typeface="Arial" panose="020B0604020202020204" pitchFamily="34" charset="0"/>
              <a:buChar char="•"/>
            </a:pPr>
            <a:r>
              <a:rPr lang="en-US" sz="1200" b="1" u="sng" dirty="0">
                <a:effectLst/>
                <a:latin typeface="Times New Roman" panose="02020603050405020304" pitchFamily="18" charset="0"/>
                <a:ea typeface="MS Mincho" panose="02020609040205080304" pitchFamily="49" charset="-128"/>
                <a:cs typeface="Times New Roman" panose="02020603050405020304" pitchFamily="18" charset="0"/>
              </a:rPr>
              <a:t>Destruction of a cable is an act of violence against the adversary that constitutes an attack</a:t>
            </a: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distinguished from other interference, such as eavesdropping. </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may destroy bilateral cables lying outside neutral territorial seas connecting the enemy and neutral states “if the necessities of war require.”</a:t>
            </a:r>
            <a:r>
              <a:rPr lang="en-US" sz="1200" baseline="300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cables that are deemed to be military objectives -- application of the principles, such as military necessity, distinction, and the rule of proportionality </a:t>
            </a:r>
          </a:p>
          <a:p>
            <a:pPr marL="285750" marR="0" indent="-285750">
              <a:lnSpc>
                <a:spcPct val="115000"/>
              </a:lnSpc>
              <a:spcBef>
                <a:spcPts val="0"/>
              </a:spcBef>
              <a:spcAft>
                <a:spcPts val="1000"/>
              </a:spcAft>
              <a:buFont typeface="Arial" panose="020B0604020202020204" pitchFamily="34" charset="0"/>
              <a:buChar char="•"/>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Economic or commercial losses resulting from the destruction of a submarine cable normally do not qualify as collateral damage.</a:t>
            </a:r>
          </a:p>
          <a:p>
            <a:pPr marL="139700" marR="0">
              <a:lnSpc>
                <a:spcPct val="115000"/>
              </a:lnSpc>
              <a:spcBef>
                <a:spcPts val="0"/>
              </a:spcBef>
              <a:spcAft>
                <a:spcPts val="500"/>
              </a:spcAft>
              <a:tabLst>
                <a:tab pos="5937250" algn="r"/>
              </a:tabLst>
            </a:pPr>
            <a:r>
              <a:rPr lang="en-GB" sz="1200" u="sng"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hlinkClick r:id="rId3"/>
              </a:rPr>
              <a:t>8.6.8 Submarine Cables and Pipelines</a:t>
            </a:r>
            <a:endParaRPr lang="en-US" sz="12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285750" marR="0" indent="-285750">
              <a:lnSpc>
                <a:spcPct val="115000"/>
              </a:lnSpc>
              <a:spcBef>
                <a:spcPts val="0"/>
              </a:spcBef>
              <a:spcAft>
                <a:spcPts val="1000"/>
              </a:spcAft>
              <a:buFont typeface="Arial" panose="020B0604020202020204" pitchFamily="34" charset="0"/>
              <a:buChar char="•"/>
            </a:pP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9E135A-97EE-0945-AC9E-6C566E2BFF23}" type="slidenum">
              <a:rPr lang="en-US" smtClean="0"/>
              <a:t>45</a:t>
            </a:fld>
            <a:endParaRPr lang="en-US"/>
          </a:p>
        </p:txBody>
      </p:sp>
    </p:spTree>
    <p:extLst>
      <p:ext uri="{BB962C8B-B14F-4D97-AF65-F5344CB8AC3E}">
        <p14:creationId xmlns:p14="http://schemas.microsoft.com/office/powerpoint/2010/main" val="819693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other AP I targeting rules, Article 51(5)(b) is not applicable at sea even for States party to AP I. Nonetheless, the rule reflects customary international law that attacks on land and at sea must not be disproportionate. 576 Applying the prohibition of excessive collateral damage at sea often involves different factual considerations than on land. In the case of targeting an enemy military objective at sea, the risk of collateral damage to surrounding civilian objects is unlikely or much lower than in a targeting action on land. </a:t>
            </a:r>
          </a:p>
        </p:txBody>
      </p:sp>
      <p:sp>
        <p:nvSpPr>
          <p:cNvPr id="4" name="Slide Number Placeholder 3"/>
          <p:cNvSpPr>
            <a:spLocks noGrp="1"/>
          </p:cNvSpPr>
          <p:nvPr>
            <p:ph type="sldNum" sz="quarter" idx="5"/>
          </p:nvPr>
        </p:nvSpPr>
        <p:spPr/>
        <p:txBody>
          <a:bodyPr/>
          <a:lstStyle/>
          <a:p>
            <a:fld id="{3E9E135A-97EE-0945-AC9E-6C566E2BFF23}" type="slidenum">
              <a:rPr lang="en-US" smtClean="0"/>
              <a:t>46</a:t>
            </a:fld>
            <a:endParaRPr lang="en-US"/>
          </a:p>
        </p:txBody>
      </p:sp>
    </p:spTree>
    <p:extLst>
      <p:ext uri="{BB962C8B-B14F-4D97-AF65-F5344CB8AC3E}">
        <p14:creationId xmlns:p14="http://schemas.microsoft.com/office/powerpoint/2010/main" val="705587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the law of naval warfare, the crews or ship’s companies of targetable enemy platforms (such as warships and auxiliaries) need not be subject to any proportionality assessment even where some or all of them are civilians.</a:t>
            </a:r>
          </a:p>
          <a:p>
            <a:endParaRPr lang="en-US" dirty="0"/>
          </a:p>
        </p:txBody>
      </p:sp>
      <p:sp>
        <p:nvSpPr>
          <p:cNvPr id="4" name="Slide Number Placeholder 3"/>
          <p:cNvSpPr>
            <a:spLocks noGrp="1"/>
          </p:cNvSpPr>
          <p:nvPr>
            <p:ph type="sldNum" sz="quarter" idx="5"/>
          </p:nvPr>
        </p:nvSpPr>
        <p:spPr/>
        <p:txBody>
          <a:bodyPr/>
          <a:lstStyle/>
          <a:p>
            <a:fld id="{4BB2A39A-FF38-4F9A-8798-0289C8F89B75}" type="slidenum">
              <a:rPr lang="en-US" smtClean="0"/>
              <a:t>47</a:t>
            </a:fld>
            <a:endParaRPr lang="en-US"/>
          </a:p>
        </p:txBody>
      </p:sp>
    </p:spTree>
    <p:extLst>
      <p:ext uri="{BB962C8B-B14F-4D97-AF65-F5344CB8AC3E}">
        <p14:creationId xmlns:p14="http://schemas.microsoft.com/office/powerpoint/2010/main" val="879627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UK Understanding (b) The United Kingdom understands the term "feasible" as used in the Protocol to mean that which is practicable or practically possible, taking into account all circumstances ruling at the time, including humanitarian and military considerations.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AP 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Naval ops on land or impact on civilian population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SRM – says these provisions reflect CIL = 39, 40, 42(b), 46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BUT – AP I definitions are not accepted by all states, e.g. military objectives 52(2)</a:t>
            </a:r>
            <a:endParaRPr lang="en-US" b="1" u="sng"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US “effective contribution to military effort” + “war sustaining effort” qualify as lawful targets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Civil War – cotton fields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But Tanker War – both attacked oil tankers, but all states condemned violation of LOAC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EEE8F-1A7B-A24C-86A6-5659F65E24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86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authors: - Japan, Australia, US + India, UK, Germany</a:t>
            </a:r>
          </a:p>
          <a:p>
            <a:endParaRPr lang="en-US" dirty="0"/>
          </a:p>
          <a:p>
            <a:r>
              <a:rPr lang="en-US" dirty="0"/>
              <a:t>UK RN</a:t>
            </a:r>
          </a:p>
          <a:p>
            <a:r>
              <a:rPr lang="en-US" dirty="0"/>
              <a:t>2 Japanese (JMSDF and NDA)</a:t>
            </a:r>
          </a:p>
          <a:p>
            <a:r>
              <a:rPr lang="en-US" dirty="0"/>
              <a:t>2 Australians ANU and Wollongong</a:t>
            </a:r>
          </a:p>
          <a:p>
            <a:r>
              <a:rPr lang="en-US" dirty="0"/>
              <a:t>1 INS</a:t>
            </a:r>
          </a:p>
          <a:p>
            <a:r>
              <a:rPr lang="en-US" dirty="0"/>
              <a:t>1 German</a:t>
            </a:r>
          </a:p>
          <a:p>
            <a:r>
              <a:rPr lang="en-US" dirty="0"/>
              <a:t>2 US (NWC)</a:t>
            </a:r>
          </a:p>
          <a:p>
            <a:endParaRPr lang="en-US" dirty="0"/>
          </a:p>
          <a:p>
            <a:r>
              <a:rPr lang="en-US" dirty="0"/>
              <a:t>7 active or officers (2 Commodore, 3 Captains, 2 commanders)</a:t>
            </a:r>
          </a:p>
          <a:p>
            <a:r>
              <a:rPr lang="en-US" dirty="0"/>
              <a:t>7 professors</a:t>
            </a:r>
          </a:p>
          <a:p>
            <a:endParaRPr lang="en-US" dirty="0"/>
          </a:p>
          <a:p>
            <a:r>
              <a:rPr lang="en-US" dirty="0"/>
              <a:t>All personal capacity</a:t>
            </a:r>
          </a:p>
        </p:txBody>
      </p:sp>
      <p:sp>
        <p:nvSpPr>
          <p:cNvPr id="4" name="Slide Number Placeholder 3"/>
          <p:cNvSpPr>
            <a:spLocks noGrp="1"/>
          </p:cNvSpPr>
          <p:nvPr>
            <p:ph type="sldNum" sz="quarter" idx="5"/>
          </p:nvPr>
        </p:nvSpPr>
        <p:spPr/>
        <p:txBody>
          <a:bodyPr/>
          <a:lstStyle/>
          <a:p>
            <a:fld id="{3E9E135A-97EE-0945-AC9E-6C566E2BFF23}" type="slidenum">
              <a:rPr lang="en-US" smtClean="0"/>
              <a:t>5</a:t>
            </a:fld>
            <a:endParaRPr lang="en-US"/>
          </a:p>
        </p:txBody>
      </p:sp>
    </p:spTree>
    <p:extLst>
      <p:ext uri="{BB962C8B-B14F-4D97-AF65-F5344CB8AC3E}">
        <p14:creationId xmlns:p14="http://schemas.microsoft.com/office/powerpoint/2010/main" val="3188979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57(4) = reasonable precautions to avoid loss” – </a:t>
            </a:r>
          </a:p>
          <a:p>
            <a:endParaRPr lang="en-US" dirty="0"/>
          </a:p>
          <a:p>
            <a:r>
              <a:rPr lang="en-US" dirty="0"/>
              <a:t>less strict than “feasible”, art. 57(2) (on land) (SRM tries to impose feasible on sea-to-sea)</a:t>
            </a:r>
          </a:p>
          <a:p>
            <a:endParaRPr lang="en-US" dirty="0"/>
          </a:p>
          <a:p>
            <a:r>
              <a:rPr lang="en-US" dirty="0"/>
              <a:t>57(4) "all reasonable precautions" must be taken, which is undoubtedly slightly different from and a little less far-reaching than the expression "take all feasible precautions", used in paragraph 2.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E135A-97EE-0945-AC9E-6C566E2BF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468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dirty="0">
                <a:solidFill>
                  <a:schemeClr val="tx1"/>
                </a:solidFill>
              </a:rPr>
              <a:t>The Paris Declaration Respecting Maritime Law (1856) protected neutral rights.</a:t>
            </a:r>
            <a:endParaRPr lang="en-US" sz="1200" b="1"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Congress of Paris following the Crimean War (1853–6)</a:t>
            </a:r>
          </a:p>
          <a:p>
            <a:r>
              <a:rPr lang="en-US" sz="1200" kern="1200" dirty="0">
                <a:solidFill>
                  <a:schemeClr val="tx1"/>
                </a:solidFill>
                <a:effectLst/>
                <a:latin typeface="+mn-lt"/>
                <a:ea typeface="+mn-ea"/>
                <a:cs typeface="+mn-cs"/>
              </a:rPr>
              <a:t>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treaty uniting Europe, the Ottoman Empire and South America – same document law of nations became truly international.</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Abolish privateers </a:t>
            </a:r>
            <a:r>
              <a:rPr lang="en-US" sz="1200" kern="1200" dirty="0">
                <a:solidFill>
                  <a:schemeClr val="tx1"/>
                </a:solidFill>
                <a:effectLst/>
                <a:latin typeface="+mn-lt"/>
                <a:ea typeface="+mn-ea"/>
                <a:cs typeface="+mn-cs"/>
              </a:rPr>
              <a:t>– close ports (confederate ships); shift from sail to steam – US would not join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UK – tie US hands – build norm; privateers were USN source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Neutral ships cover enemy goods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Neutral goods on enemy flag protected too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HOW DO YOU KNOW – VISIT AND SEARCH</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By 1894 only Spain, Mex, US holdout, + Venezuela, Bolivia and Uruguay;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US would have joined during Civil War, but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Civil War: US said foreign powers must not, recognize the belligerency of the South, yet had already recognized Southern belligerency by refusing to punish the crews of Southern men of war as pirates despite Prize Causes, 2 Black, 635) and blockade of Southern ports, which is a war measure.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Holland, France and Spain as well as great Britain had already made formal recognition of the belligerency of the Confederate States.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FFCA09-8D77-1342-BD02-DCC779699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574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Passenger liners qualify as merchant vessels as defined in Chapter 3. If they have enemy character, they are liable to capture irrespective of the presence of civilian passengers on board. The only legally relevant issue that may arise relates to a passenger liner qualifying as a lawful military objective by use. While it would then be liable to attack, some States are of the view that the civilian passengers on board specially protected vessels must be included in the collateral damage assessment.683 The classification of these passengers depends on the circumstances of the situation. </a:t>
            </a:r>
          </a:p>
        </p:txBody>
      </p:sp>
      <p:sp>
        <p:nvSpPr>
          <p:cNvPr id="4" name="Slide Number Placeholder 3"/>
          <p:cNvSpPr>
            <a:spLocks noGrp="1"/>
          </p:cNvSpPr>
          <p:nvPr>
            <p:ph type="sldNum" sz="quarter" idx="5"/>
          </p:nvPr>
        </p:nvSpPr>
        <p:spPr/>
        <p:txBody>
          <a:bodyPr/>
          <a:lstStyle/>
          <a:p>
            <a:fld id="{3E9E135A-97EE-0945-AC9E-6C566E2BFF23}" type="slidenum">
              <a:rPr lang="en-US" smtClean="0"/>
              <a:t>56</a:t>
            </a:fld>
            <a:endParaRPr lang="en-US"/>
          </a:p>
        </p:txBody>
      </p:sp>
    </p:spTree>
    <p:extLst>
      <p:ext uri="{BB962C8B-B14F-4D97-AF65-F5344CB8AC3E}">
        <p14:creationId xmlns:p14="http://schemas.microsoft.com/office/powerpoint/2010/main" val="1892981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only legally relevant issue that may arise relates to a passenger liner qualifying as a lawful military objective by use. While it would then be liable to attack, some States are of the view that the civilian passengers on board specially protected vessels must be included in the collateral damage assessment. The classification of these passengers depends on the circumstances of the situation. </a:t>
            </a: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57</a:t>
            </a:fld>
            <a:endParaRPr lang="en-US"/>
          </a:p>
        </p:txBody>
      </p:sp>
    </p:spTree>
    <p:extLst>
      <p:ext uri="{BB962C8B-B14F-4D97-AF65-F5344CB8AC3E}">
        <p14:creationId xmlns:p14="http://schemas.microsoft.com/office/powerpoint/2010/main" val="708919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Passenger liners qualify as merchant vessels as defined in Chapter 3. If they have enemy character, they are liable to capture irrespective of the presence of civilian passengers on board. The only legally relevant issue that may arise relates to a passenger liner qualifying as a lawful military objective by use. While it would then be liable to attack, some States are of the view that the civilian passengers on board specially protected vessels must be included in the collateral damage assessment.683 The classification of these passengers depends on the circumstances of the situation. </a:t>
            </a:r>
          </a:p>
          <a:p>
            <a:endParaRPr lang="en-US" dirty="0"/>
          </a:p>
          <a:p>
            <a:r>
              <a:rPr lang="en-US" dirty="0"/>
              <a:t>However, such “purely deflective means” are not sufficient for an effective defense against terrorist or suicide attacks or other illegal attacks. Therefore, during the 2003 Iraq War, the USNS Comfort was equipped with .30-caliber and .50-caliber machine guns to fend off attacks by swarming, heavily armed speed boats or suicide craft.725 Since no State party to GC II protested those measures, it is safe to conclude that they have acquiesced in the U.S. practice. Accordingly, it is permissible to equip hospital ships with machine guns and other defensive weapons, if there are reasonable grounds for assuming that, in the circumstances ruling at the time, their protected status will be disregarded by the enemy or by non-State actors.</a:t>
            </a:r>
          </a:p>
        </p:txBody>
      </p:sp>
      <p:sp>
        <p:nvSpPr>
          <p:cNvPr id="4" name="Slide Number Placeholder 3"/>
          <p:cNvSpPr>
            <a:spLocks noGrp="1"/>
          </p:cNvSpPr>
          <p:nvPr>
            <p:ph type="sldNum" sz="quarter" idx="5"/>
          </p:nvPr>
        </p:nvSpPr>
        <p:spPr/>
        <p:txBody>
          <a:bodyPr/>
          <a:lstStyle/>
          <a:p>
            <a:fld id="{3E9E135A-97EE-0945-AC9E-6C566E2BFF23}" type="slidenum">
              <a:rPr lang="en-US" smtClean="0"/>
              <a:t>58</a:t>
            </a:fld>
            <a:endParaRPr lang="en-US"/>
          </a:p>
        </p:txBody>
      </p:sp>
    </p:spTree>
    <p:extLst>
      <p:ext uri="{BB962C8B-B14F-4D97-AF65-F5344CB8AC3E}">
        <p14:creationId xmlns:p14="http://schemas.microsoft.com/office/powerpoint/2010/main" val="3617449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issue relates to the possession or use of a secret code for wireless or other means of communication that is prohibited under Article 34(2) of GC II. Whereas the English version of GC II seems to indicate that this prohibition is absolute, the equally authentic French version merely prohibits the possession or use of a secret code for the transmission of messages.727 Moreover, the provision must be interpreted considering the subsequent practice of the States party to GC II. Hospital ships communicate via satellites, thus by the use of encryption. Accordingly, “modern navigational technology requires the traditional rule prohibiting secret codes be understood to not include modern communications encryption systems.”728 Of course, “[s]</a:t>
            </a:r>
            <a:r>
              <a:rPr lang="en-US" dirty="0" err="1"/>
              <a:t>uch</a:t>
            </a:r>
            <a:r>
              <a:rPr lang="en-US" dirty="0"/>
              <a:t> systems must not be used for military purposes in any way harmful to a potential adversary.”729 The medical information of patients also may be encrypted or otherwise protected.</a:t>
            </a:r>
          </a:p>
        </p:txBody>
      </p:sp>
      <p:sp>
        <p:nvSpPr>
          <p:cNvPr id="4" name="Slide Number Placeholder 3"/>
          <p:cNvSpPr>
            <a:spLocks noGrp="1"/>
          </p:cNvSpPr>
          <p:nvPr>
            <p:ph type="sldNum" sz="quarter" idx="5"/>
          </p:nvPr>
        </p:nvSpPr>
        <p:spPr/>
        <p:txBody>
          <a:bodyPr/>
          <a:lstStyle/>
          <a:p>
            <a:fld id="{3E9E135A-97EE-0945-AC9E-6C566E2BFF23}" type="slidenum">
              <a:rPr lang="en-US" smtClean="0"/>
              <a:t>60</a:t>
            </a:fld>
            <a:endParaRPr lang="en-US"/>
          </a:p>
        </p:txBody>
      </p:sp>
    </p:spTree>
    <p:extLst>
      <p:ext uri="{BB962C8B-B14F-4D97-AF65-F5344CB8AC3E}">
        <p14:creationId xmlns:p14="http://schemas.microsoft.com/office/powerpoint/2010/main" val="23803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recent examples</a:t>
            </a:r>
          </a:p>
          <a:p>
            <a:endParaRPr lang="en-US" dirty="0"/>
          </a:p>
          <a:p>
            <a:r>
              <a:rPr lang="en-US" dirty="0"/>
              <a:t>Coalition operations in the Red Sea against the Houthis</a:t>
            </a:r>
          </a:p>
          <a:p>
            <a:endParaRPr lang="en-US" dirty="0"/>
          </a:p>
          <a:p>
            <a:r>
              <a:rPr lang="en-US" dirty="0"/>
              <a:t>Coalition operations from the Mediterranean, Red Sea, and Gulf of Aden shooting down Iranian missiles and drones launched at Israel</a:t>
            </a:r>
          </a:p>
        </p:txBody>
      </p:sp>
      <p:sp>
        <p:nvSpPr>
          <p:cNvPr id="4" name="Slide Number Placeholder 3"/>
          <p:cNvSpPr>
            <a:spLocks noGrp="1"/>
          </p:cNvSpPr>
          <p:nvPr>
            <p:ph type="sldNum" sz="quarter" idx="5"/>
          </p:nvPr>
        </p:nvSpPr>
        <p:spPr/>
        <p:txBody>
          <a:bodyPr/>
          <a:lstStyle/>
          <a:p>
            <a:fld id="{3E9E135A-97EE-0945-AC9E-6C566E2BFF23}" type="slidenum">
              <a:rPr lang="en-US" smtClean="0"/>
              <a:t>65</a:t>
            </a:fld>
            <a:endParaRPr lang="en-US"/>
          </a:p>
        </p:txBody>
      </p:sp>
    </p:spTree>
    <p:extLst>
      <p:ext uri="{BB962C8B-B14F-4D97-AF65-F5344CB8AC3E}">
        <p14:creationId xmlns:p14="http://schemas.microsoft.com/office/powerpoint/2010/main" val="3365106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reciprocal rights and duties of neutrals and belligerents. </a:t>
            </a:r>
          </a:p>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Neutrals have the </a:t>
            </a:r>
            <a:r>
              <a:rPr lang="en-US" altLang="en-US" u="sng" dirty="0">
                <a:latin typeface="Times New Roman" panose="02020603050405020304" pitchFamily="18" charset="0"/>
                <a:ea typeface="ＭＳ Ｐゴシック" panose="020B0600070205080204" pitchFamily="34" charset="-128"/>
                <a:cs typeface="Times New Roman" panose="02020603050405020304" pitchFamily="18" charset="0"/>
              </a:rPr>
              <a:t>right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to be inviolate in their territory, i.e., to be free of belligerent hostile activities.</a:t>
            </a:r>
          </a:p>
          <a:p>
            <a:pPr eaLnBrk="1" hangingPunct="1">
              <a:buFontTx/>
              <a:buChar char="-"/>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Neutrals have the </a:t>
            </a:r>
            <a:r>
              <a:rPr lang="en-US" altLang="en-US" u="sng" dirty="0">
                <a:latin typeface="Times New Roman" panose="02020603050405020304" pitchFamily="18" charset="0"/>
                <a:ea typeface="ＭＳ Ｐゴシック" panose="020B0600070205080204" pitchFamily="34" charset="-128"/>
                <a:cs typeface="Times New Roman" panose="02020603050405020304" pitchFamily="18" charset="0"/>
              </a:rPr>
              <a:t>right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to continue commerce, both with other neutrals and with belligerents.</a:t>
            </a:r>
          </a:p>
          <a:p>
            <a:pPr eaLnBrk="1" hangingPunct="1">
              <a:buFontTx/>
              <a:buChar char="-"/>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Neutrals are </a:t>
            </a:r>
            <a:r>
              <a:rPr lang="en-US" altLang="en-US" u="sng" dirty="0">
                <a:latin typeface="Times New Roman" panose="02020603050405020304" pitchFamily="18" charset="0"/>
                <a:ea typeface="ＭＳ Ｐゴシック" panose="020B0600070205080204" pitchFamily="34" charset="-128"/>
                <a:cs typeface="Times New Roman" panose="02020603050405020304" pitchFamily="18" charset="0"/>
              </a:rPr>
              <a:t>required</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to abstain from participation in the conflict and to remain impartial.</a:t>
            </a:r>
          </a:p>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Belligerents have the</a:t>
            </a:r>
            <a:r>
              <a:rPr lang="en-US" altLang="en-US" u="sng" dirty="0">
                <a:latin typeface="Times New Roman" panose="02020603050405020304" pitchFamily="18" charset="0"/>
                <a:ea typeface="ＭＳ Ｐゴシック" panose="020B0600070205080204" pitchFamily="34" charset="-128"/>
                <a:cs typeface="Times New Roman" panose="02020603050405020304" pitchFamily="18" charset="0"/>
              </a:rPr>
              <a:t> right</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to insist that neutrals abstain from participation in the conflict and that they remain impartial.</a:t>
            </a:r>
          </a:p>
          <a:p>
            <a:pPr eaLnBrk="1" hangingPunct="1">
              <a:buFontTx/>
              <a:buChar char="-"/>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Belligerents have the</a:t>
            </a:r>
            <a:r>
              <a:rPr lang="en-US" altLang="en-US" u="sng" dirty="0">
                <a:latin typeface="Times New Roman" panose="02020603050405020304" pitchFamily="18" charset="0"/>
                <a:ea typeface="ＭＳ Ｐゴシック" panose="020B0600070205080204" pitchFamily="34" charset="-128"/>
                <a:cs typeface="Times New Roman" panose="02020603050405020304" pitchFamily="18" charset="0"/>
              </a:rPr>
              <a:t> duty</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to respect the inviolability of neutral territory and the right of neutrals to engage in commerce.</a:t>
            </a:r>
          </a:p>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Impartiality is much of the problem in more modern times.  Examples: (1) US providing munitions (transfer through private parties), etc., to Britain from 1939-1941; (2) US providing intelligence support and meteorological information to the UK during the Falklands/Malvinas conflict ; (3) Kuwait allowing transshipment of munitions and other war material across its territory to Iraq during the Iran/Iraq War of the 1980</a:t>
            </a:r>
            <a:r>
              <a:rPr lang="ja-JP" altLang="en-US">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s.</a:t>
            </a:r>
            <a:endPar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endParaRPr>
          </a:p>
          <a:p>
            <a:pPr marL="171450" indent="-171450" eaLnBrk="1" hangingPunct="1">
              <a:buFont typeface="Arial" panose="020B0604020202020204" pitchFamily="34" charset="0"/>
              <a:buChar char="•"/>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neutrality today may be refraining from active participation in the conflict.</a:t>
            </a:r>
          </a:p>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In reality, </a:t>
            </a:r>
            <a:r>
              <a:rPr lang="en-US" altLang="en-US" u="sng" dirty="0">
                <a:latin typeface="Times New Roman" panose="02020603050405020304" pitchFamily="18" charset="0"/>
                <a:ea typeface="ＭＳ Ｐゴシック" panose="020B0600070205080204" pitchFamily="34" charset="-128"/>
                <a:cs typeface="Times New Roman" panose="02020603050405020304" pitchFamily="18" charset="0"/>
              </a:rPr>
              <a:t>belligerents decide whether they will treat</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a State as a neutral, and States not actively taking part in the conflict </a:t>
            </a:r>
            <a:r>
              <a:rPr lang="en-US" altLang="en-US" u="sng" dirty="0">
                <a:latin typeface="Times New Roman" panose="02020603050405020304" pitchFamily="18" charset="0"/>
                <a:ea typeface="ＭＳ Ｐゴシック" panose="020B0600070205080204" pitchFamily="34" charset="-128"/>
                <a:cs typeface="Times New Roman" panose="02020603050405020304" pitchFamily="18" charset="0"/>
              </a:rPr>
              <a:t>decide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politically whether to provoke a belligerent by their actions.  For example, Germany could have treated the </a:t>
            </a: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11.4 Neutral Rights and Obligations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a:rPr>
              <a:t>11.4.1 Rights of Neutral States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a:rPr>
              <a:t>11.4.1.1 Enforcing Neutrality</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11.4.1.2 Closure of Ports and Roadsteads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7"/>
              </a:rPr>
              <a:t>11.4.1.3 Closure of Territorial Sea</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8"/>
              </a:rPr>
              <a:t>11.4.2 Obligations of Neutral States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9"/>
              </a:rPr>
              <a:t>11.4.2.1 Impartiality</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a:rPr>
              <a:t>11.4.2.2 Abstention</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1"/>
              </a:rPr>
              <a:t>11.4.2.3 Prevention</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2"/>
              </a:rPr>
              <a:t>11.4.2.4 Fitting Out and Arming of Vessels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3"/>
              </a:rPr>
              <a:t>11.4.2.5 Prize</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4"/>
              </a:rPr>
              <a:t>11.4.2.6 Detention of Belligerent Warships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5"/>
              </a:rPr>
              <a:t>11.4.2.7 International Straits and Archipelagic Waters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FFCA09-8D77-1342-BD02-DCC779699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539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indent="-285750">
              <a:spcBef>
                <a:spcPts val="0"/>
              </a:spcBef>
              <a:spcAft>
                <a:spcPts val="500"/>
              </a:spcAft>
              <a:buFont typeface="Arial" panose="020B0604020202020204" pitchFamily="34" charset="0"/>
              <a:buChar char="•"/>
              <a:tabLst>
                <a:tab pos="5937250" algn="r"/>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During a NIAC, neither prize law (chapter 9) nor the law of maritime neutrality (chapter 11) applies in the strict application of legal doctrine since these concepts historically were features of IAC.</a:t>
            </a:r>
            <a:r>
              <a:rPr lang="en-US" sz="1200" dirty="0">
                <a:effectLst/>
                <a:latin typeface="Times New Roman" panose="02020603050405020304" pitchFamily="18" charset="0"/>
                <a:cs typeface="Times New Roman" panose="02020603050405020304" pitchFamily="18" charset="0"/>
              </a:rPr>
              <a:t> </a:t>
            </a:r>
          </a:p>
          <a:p>
            <a:pPr marL="285750" marR="0" indent="-285750">
              <a:spcBef>
                <a:spcPts val="0"/>
              </a:spcBef>
              <a:spcAft>
                <a:spcPts val="500"/>
              </a:spcAft>
              <a:buFont typeface="Arial" panose="020B0604020202020204" pitchFamily="34" charset="0"/>
              <a:buChar char="•"/>
              <a:tabLst>
                <a:tab pos="5937250" algn="r"/>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If there is a recognition of belligerency of the non-State party to such conflict (LNW) applicable during IAC apply as between the relevant parties. </a:t>
            </a:r>
          </a:p>
          <a:p>
            <a:pPr marL="285750" marR="0" indent="-285750">
              <a:spcBef>
                <a:spcPts val="0"/>
              </a:spcBef>
              <a:spcAft>
                <a:spcPts val="500"/>
              </a:spcAft>
              <a:buFont typeface="Arial" panose="020B0604020202020204" pitchFamily="34" charset="0"/>
              <a:buChar char="•"/>
              <a:tabLst>
                <a:tab pos="5937250" algn="r"/>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For example, during the Algerian conflict (1954-1962), France, as the State party to the conflict, visited, searched, and captured foreign merchant vessels far beyond the outer limit of the territorial sea.</a:t>
            </a:r>
            <a:r>
              <a:rPr lang="en-US" sz="1200" dirty="0">
                <a:effectLst/>
                <a:latin typeface="Times New Roman" panose="02020603050405020304" pitchFamily="18" charset="0"/>
                <a:cs typeface="Times New Roman" panose="02020603050405020304" pitchFamily="18" charset="0"/>
              </a:rPr>
              <a:t> </a:t>
            </a:r>
          </a:p>
          <a:p>
            <a:pPr marL="285750" marR="0" indent="-285750">
              <a:spcBef>
                <a:spcPts val="0"/>
              </a:spcBef>
              <a:spcAft>
                <a:spcPts val="500"/>
              </a:spcAft>
              <a:buFont typeface="Arial" panose="020B0604020202020204" pitchFamily="34" charset="0"/>
              <a:buChar char="•"/>
              <a:tabLst>
                <a:tab pos="5937250" algn="r"/>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During a non-international armed conflict, hostilities may extend beyond the outer limit of the territorial sea, whereas prize measures may not be taken. This applies to all parties to such an armed conflict. During the Spanish Civil War (1936-1939), foreign vessels and aircraft assisting the government forces were attacked by unknown military aircraft and submarines. During the armed conflict in Sri Lanka (1983-2009) between the government forces and the Liberation Tigers of Tamil Eelam (LTTE), both parties engaged in attacks against the enemy at sea and they also attacked and captured foreign vessels</a:t>
            </a:r>
            <a:r>
              <a:rPr lang="en-US" sz="1200" dirty="0">
                <a:effectLst/>
                <a:latin typeface="Times New Roman" panose="02020603050405020304" pitchFamily="18" charset="0"/>
                <a:cs typeface="Times New Roman" panose="02020603050405020304" pitchFamily="18" charset="0"/>
              </a:rPr>
              <a:t> </a:t>
            </a:r>
          </a:p>
          <a:p>
            <a:pPr marL="0" marR="0">
              <a:spcBef>
                <a:spcPts val="200"/>
              </a:spcBef>
              <a:spcAft>
                <a:spcPts val="0"/>
              </a:spcAft>
            </a:pPr>
            <a:r>
              <a:rPr lang="en-US" sz="1200" b="1"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rPr>
              <a:t>12.3.1 No limitation of the exercise of belligerent rights to warships and military aircraft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parties to a NIAC are not required to limit the exercise of hostile acts to warships and military aircraft as defined under the law of naval and aerial warfare. Accordingly, they may make use of any vessel or aircraft at their disposal for the purpose of engaging the respective enemy.</a:t>
            </a:r>
            <a:r>
              <a:rPr lang="en-US" sz="1200" dirty="0">
                <a:effectLst/>
                <a:latin typeface="Times New Roman" panose="02020603050405020304" pitchFamily="18" charset="0"/>
                <a:cs typeface="Times New Roman" panose="02020603050405020304" pitchFamily="18" charset="0"/>
              </a:rPr>
              <a:t> </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See chapter 3.1.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200"/>
              </a:spcBef>
              <a:spcAft>
                <a:spcPts val="0"/>
              </a:spcAft>
            </a:pPr>
            <a:r>
              <a:rPr lang="en-US" sz="1200" b="1"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rPr>
              <a:t>12.3.4 Prohibited Attacks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a NIAC, indiscriminate attacks are prohibited </a:t>
            </a:r>
          </a:p>
          <a:p>
            <a:pPr marL="0" marR="0">
              <a:spcBef>
                <a:spcPts val="1200"/>
              </a:spcBef>
              <a:spcAft>
                <a:spcPts val="0"/>
              </a:spcAft>
            </a:pPr>
            <a:r>
              <a:rPr lang="en-US" sz="1200" b="1" kern="0"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rPr>
              <a:t>12.4 Protection of Victims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Without prejudice to the peacetime duties to render assistance to those in distress at sea, the obligation to render assistance to wounded, sick, and shipwrecked amongst the parties in a NIAC is functionally the same as for IAC</a:t>
            </a:r>
            <a:r>
              <a:rPr lang="en-US" sz="1200" dirty="0">
                <a:effectLst/>
                <a:latin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UNCLOS art. 98, SOLAS, SAR Convention, NWP 1-14M § 3.2.1. </a:t>
            </a:r>
          </a:p>
          <a:p>
            <a:pPr marL="0" marR="0">
              <a:spcBef>
                <a:spcPts val="200"/>
              </a:spcBef>
              <a:spcAft>
                <a:spcPts val="0"/>
              </a:spcAft>
            </a:pPr>
            <a:endPar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endParaRPr>
          </a:p>
          <a:p>
            <a:pPr marL="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12.1 Introduction</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a:rPr>
              <a:t>12.2 Geographical Scope of Applicability</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a:rPr>
              <a:t>12.3 Conduct of Hostilities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12.3.1 No limitation of the exercise of belligerent rights to warships and military aircraft</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7"/>
              </a:rPr>
              <a:t>12.3.2 Limitation of Attacks against Persons and Objects Qualifying as Lawful Targets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8"/>
              </a:rPr>
              <a:t>12.3.2.1 Principle of Distinction</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9"/>
              </a:rPr>
              <a:t>12.3.2.2 Lawful Targets in NIAC</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spcBef>
                <a:spcPts val="0"/>
              </a:spcBef>
              <a:spcAft>
                <a:spcPts val="500"/>
              </a:spcAft>
              <a:tabLst>
                <a:tab pos="5937250" algn="r"/>
              </a:tabLst>
            </a:pP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10"/>
              </a:rPr>
              <a:t>12.3.2.2.1 Individuals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spcBef>
                <a:spcPts val="0"/>
              </a:spcBef>
              <a:spcAft>
                <a:spcPts val="500"/>
              </a:spcAft>
              <a:tabLst>
                <a:tab pos="5937250" algn="r"/>
              </a:tabLst>
            </a:pP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11"/>
              </a:rPr>
              <a:t>12.3.2.2.2. Objects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2"/>
              </a:rPr>
              <a:t>12.3.3 Prohibited Methods and Means of Warfare</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3"/>
              </a:rPr>
              <a:t>12.3.3.1 Prohibited methods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4"/>
              </a:rPr>
              <a:t>12.3.3.2 Prohibited Means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5"/>
              </a:rPr>
              <a:t>12.3.4 Prohibited Attacks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a:rPr>
              <a:t>12.4 Protection of Victims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5FFCA09-8D77-1342-BD02-DCC779699DA1}" type="slidenum">
              <a:rPr lang="en-US" smtClean="0"/>
              <a:t>67</a:t>
            </a:fld>
            <a:endParaRPr lang="en-US"/>
          </a:p>
        </p:txBody>
      </p:sp>
    </p:spTree>
    <p:extLst>
      <p:ext uri="{BB962C8B-B14F-4D97-AF65-F5344CB8AC3E}">
        <p14:creationId xmlns:p14="http://schemas.microsoft.com/office/powerpoint/2010/main" val="4013044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200"/>
              </a:spcBef>
              <a:spcAft>
                <a:spcPts val="0"/>
              </a:spcAft>
            </a:pPr>
            <a:r>
              <a:rPr lang="en-US" sz="1200" b="1"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rPr>
              <a:t>12.3.4 Prohibited Attacks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a NIAC, indiscriminate attacks are prohibited </a:t>
            </a:r>
          </a:p>
          <a:p>
            <a:pPr marL="0" marR="0">
              <a:spcBef>
                <a:spcPts val="1200"/>
              </a:spcBef>
              <a:spcAft>
                <a:spcPts val="0"/>
              </a:spcAft>
            </a:pPr>
            <a:r>
              <a:rPr lang="en-US" sz="1200" b="1" kern="0"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rPr>
              <a:t>12.4 Protection of Victims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Without prejudice to the peacetime duties to render assistance to those in distress at sea, the obligation to render assistance to wounded, sick, and shipwrecked amongst the parties in a NIAC is functionally the same as for IAC</a:t>
            </a:r>
            <a:r>
              <a:rPr lang="en-US" sz="1200" dirty="0">
                <a:effectLst/>
                <a:latin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UNCLOS art. 98, SOLAS, SAR Convention</a:t>
            </a:r>
          </a:p>
          <a:p>
            <a:pPr marL="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12.3 Conduct of Hostilities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a:rPr>
              <a:t>12.3.1 No limitation of the exercise of belligerent rights to warships and military aircraft</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a:rPr>
              <a:t>12.3.2 Limitation of Attacks against Persons and Objects Qualifying as Lawful Targets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12.3.2.1 Principle of Distinction</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7"/>
              </a:rPr>
              <a:t>12.3.2.2 Lawful Targets in NIAC</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spcBef>
                <a:spcPts val="0"/>
              </a:spcBef>
              <a:spcAft>
                <a:spcPts val="500"/>
              </a:spcAft>
              <a:tabLst>
                <a:tab pos="5937250" algn="r"/>
              </a:tabLst>
            </a:pP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8"/>
              </a:rPr>
              <a:t>12.3.2.2.1 Individuals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spcBef>
                <a:spcPts val="0"/>
              </a:spcBef>
              <a:spcAft>
                <a:spcPts val="500"/>
              </a:spcAft>
              <a:tabLst>
                <a:tab pos="5937250" algn="r"/>
              </a:tabLst>
            </a:pP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9"/>
              </a:rPr>
              <a:t>12.3.2.2.2. Objects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a:rPr>
              <a:t>12.3.3 Prohibited Methods and Means of Warfare</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1"/>
              </a:rPr>
              <a:t>12.3.3.1 Prohibited methods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2"/>
              </a:rPr>
              <a:t>12.3.3.2 Prohibited Means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52400" marR="0">
              <a:spcBef>
                <a:spcPts val="0"/>
              </a:spcBef>
              <a:spcAft>
                <a:spcPts val="500"/>
              </a:spcAft>
              <a:tabLst>
                <a:tab pos="5937250" algn="r"/>
              </a:tabLst>
            </a:pPr>
            <a:r>
              <a:rPr lang="de-DE"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3"/>
              </a:rPr>
              <a:t>12.3.4 Prohibited Attacks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500"/>
              </a:spcAft>
              <a:tabLst>
                <a:tab pos="5937250" algn="r"/>
              </a:tabLst>
            </a:pPr>
            <a:r>
              <a:rPr lang="en-US" sz="12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4"/>
              </a:rPr>
              <a:t>12.4 Protection of Victims</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5FFCA09-8D77-1342-BD02-DCC779699DA1}" type="slidenum">
              <a:rPr lang="en-US" smtClean="0"/>
              <a:t>70</a:t>
            </a:fld>
            <a:endParaRPr lang="en-US"/>
          </a:p>
        </p:txBody>
      </p:sp>
    </p:spTree>
    <p:extLst>
      <p:ext uri="{BB962C8B-B14F-4D97-AF65-F5344CB8AC3E}">
        <p14:creationId xmlns:p14="http://schemas.microsoft.com/office/powerpoint/2010/main" val="324456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Style…not pedantic rules because states disagree;</a:t>
            </a:r>
          </a:p>
          <a:p>
            <a:r>
              <a:rPr lang="en-US" dirty="0"/>
              <a:t>Focus on functional areas</a:t>
            </a: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6</a:t>
            </a:fld>
            <a:endParaRPr lang="en-US"/>
          </a:p>
        </p:txBody>
      </p:sp>
    </p:spTree>
    <p:extLst>
      <p:ext uri="{BB962C8B-B14F-4D97-AF65-F5344CB8AC3E}">
        <p14:creationId xmlns:p14="http://schemas.microsoft.com/office/powerpoint/2010/main" val="2994901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911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Times New Roman" panose="02020603050405020304" pitchFamily="18" charset="0"/>
                <a:cs typeface="Times New Roman" panose="02020603050405020304" pitchFamily="18" charset="0"/>
              </a:rPr>
              <a:t>law of naval warfare – like the law of air warfare – rests on 3 pillars:</a:t>
            </a: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(1) </a:t>
            </a:r>
            <a:r>
              <a:rPr lang="en-US" b="1" u="sng" dirty="0">
                <a:latin typeface="Times New Roman" panose="02020603050405020304" pitchFamily="18" charset="0"/>
                <a:cs typeface="Times New Roman" panose="02020603050405020304" pitchFamily="18" charset="0"/>
              </a:rPr>
              <a:t>rules and principles governing the conduct of hostilities</a:t>
            </a:r>
            <a:r>
              <a:rPr lang="en-US" dirty="0">
                <a:latin typeface="Times New Roman" panose="02020603050405020304" pitchFamily="18" charset="0"/>
                <a:cs typeface="Times New Roman" panose="02020603050405020304" pitchFamily="18" charset="0"/>
              </a:rPr>
              <a:t>, including the legality of </a:t>
            </a:r>
            <a:r>
              <a:rPr lang="en-US" b="1" u="sng" dirty="0">
                <a:latin typeface="Times New Roman" panose="02020603050405020304" pitchFamily="18" charset="0"/>
                <a:cs typeface="Times New Roman" panose="02020603050405020304" pitchFamily="18" charset="0"/>
              </a:rPr>
              <a:t>methods and means of naval warfare</a:t>
            </a:r>
            <a:r>
              <a:rPr lang="en-US" dirty="0">
                <a:latin typeface="Times New Roman" panose="02020603050405020304" pitchFamily="18" charset="0"/>
                <a:cs typeface="Times New Roman" panose="02020603050405020304" pitchFamily="18" charset="0"/>
              </a:rPr>
              <a:t>, and the </a:t>
            </a:r>
            <a:r>
              <a:rPr lang="en-US" b="1" u="sng" dirty="0">
                <a:latin typeface="Times New Roman" panose="02020603050405020304" pitchFamily="18" charset="0"/>
                <a:cs typeface="Times New Roman" panose="02020603050405020304" pitchFamily="18" charset="0"/>
              </a:rPr>
              <a:t>protection of victims and civilians </a:t>
            </a:r>
            <a:r>
              <a:rPr lang="en-US" dirty="0">
                <a:latin typeface="Times New Roman" panose="02020603050405020304" pitchFamily="18" charset="0"/>
                <a:cs typeface="Times New Roman" panose="02020603050405020304" pitchFamily="18" charset="0"/>
              </a:rPr>
              <a:t>and civilian objects at sea;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a:effectLst/>
                <a:latin typeface="Times New Roman" panose="02020603050405020304" pitchFamily="18" charset="0"/>
                <a:ea typeface="Yu Mincho" panose="02020400000000000000" pitchFamily="18" charset="-128"/>
                <a:cs typeface="Times New Roman" panose="02020603050405020304" pitchFamily="18" charset="0"/>
              </a:rPr>
              <a:t>(2) PRIZE: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naval warfare (like air warfare, but unlike land warfare) is characterized by an </a:t>
            </a:r>
            <a:r>
              <a:rPr lang="en-US" sz="1200" b="1" u="sng" dirty="0">
                <a:effectLst/>
                <a:latin typeface="Times New Roman" panose="02020603050405020304" pitchFamily="18" charset="0"/>
                <a:ea typeface="Yu Mincho" panose="02020400000000000000" pitchFamily="18" charset="-128"/>
                <a:cs typeface="Times New Roman" panose="02020603050405020304" pitchFamily="18" charset="0"/>
              </a:rPr>
              <a:t>element of economic warfare</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belligerents at sea are permitted to capture enemy merchant vessels and civil aircraft, and enemy goods therein, outside neutral waters and airspace; </a:t>
            </a:r>
          </a:p>
          <a:p>
            <a:pPr marL="0" marR="0" indent="0">
              <a:spcBef>
                <a:spcPts val="0"/>
              </a:spcBef>
              <a:spcAft>
                <a:spcPts val="0"/>
              </a:spcAft>
              <a:buFont typeface="Arial" panose="020B0604020202020204" pitchFamily="34" charset="0"/>
              <a:buNone/>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(3) </a:t>
            </a:r>
            <a:r>
              <a:rPr lang="en-US" sz="1200" u="sng" dirty="0">
                <a:effectLst/>
                <a:latin typeface="Times New Roman" panose="02020603050405020304" pitchFamily="18" charset="0"/>
                <a:ea typeface="Yu Mincho" panose="02020400000000000000" pitchFamily="18" charset="-128"/>
                <a:cs typeface="Times New Roman" panose="02020603050405020304" pitchFamily="18" charset="0"/>
              </a:rPr>
              <a:t>NEUTRALITY: art. 17 of 2011 ILC Draft on Effect of Armed Conflict on Treaties – Law of neutrality duty and obligations not changed</a:t>
            </a:r>
          </a:p>
          <a:p>
            <a:pPr marL="0" marR="0" indent="0">
              <a:spcBef>
                <a:spcPts val="0"/>
              </a:spcBef>
              <a:spcAft>
                <a:spcPts val="0"/>
              </a:spcAft>
              <a:buFont typeface="Arial" panose="020B0604020202020204" pitchFamily="34" charset="0"/>
              <a:buNone/>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neutrality also applies in land warfare. -- prevent an escalation of an international armed conflict. </a:t>
            </a:r>
          </a:p>
          <a:p>
            <a:pPr marL="171450" marR="0" indent="-171450">
              <a:spcBef>
                <a:spcPts val="0"/>
              </a:spcBef>
              <a:spcAft>
                <a:spcPts val="0"/>
              </a:spcAft>
              <a:buFontTx/>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Hauge (V) Respecting the Rights and Duties of Neutral Powers and Persons in Case of War on Land, 1907</a:t>
            </a:r>
          </a:p>
          <a:p>
            <a:pPr marL="171450" marR="0" indent="-171450">
              <a:spcBef>
                <a:spcPts val="0"/>
              </a:spcBef>
              <a:spcAft>
                <a:spcPts val="0"/>
              </a:spcAft>
              <a:buFontTx/>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Hague XIII right of access to neutral ports</a:t>
            </a:r>
          </a:p>
          <a:p>
            <a:pPr marL="0" marR="0" indent="0">
              <a:spcBef>
                <a:spcPts val="0"/>
              </a:spcBef>
              <a:spcAft>
                <a:spcPts val="0"/>
              </a:spcAft>
              <a:buFont typeface="Arial" panose="020B0604020202020204" pitchFamily="34" charset="0"/>
              <a:buNone/>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(4) LOS – indirect; excludes neutral waters; archipelagic waters, territorial sea (transit) and TP + ASLP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EEE8F-1A7B-A24C-86A6-5659F65E24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18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AP 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EEE8F-1A7B-A24C-86A6-5659F65E24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40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AP 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Naval ops on land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EEE8F-1A7B-A24C-86A6-5659F65E24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92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What rule then applies? CIL</a:t>
            </a:r>
          </a:p>
          <a:p>
            <a:pPr marL="285750" marR="0" indent="-285750">
              <a:spcBef>
                <a:spcPts val="200"/>
              </a:spcBef>
              <a:spcAft>
                <a:spcPts val="0"/>
              </a:spcAft>
              <a:buFont typeface="Arial" panose="020B0604020202020204" pitchFamily="34" charset="0"/>
              <a:buChar char="•"/>
            </a:pPr>
            <a:r>
              <a:rPr lang="en-US" sz="1200" b="1" dirty="0">
                <a:solidFill>
                  <a:srgbClr val="000000"/>
                </a:solidFill>
                <a:effectLst/>
                <a:latin typeface="Times New Roman" panose="02020603050405020304" pitchFamily="18" charset="0"/>
                <a:ea typeface="Yu Gothic Light" panose="020B0300000000000000" pitchFamily="34" charset="-128"/>
                <a:cs typeface="Times New Roman" panose="02020603050405020304" pitchFamily="18" charset="0"/>
              </a:rPr>
              <a:t>1.2.4 Customary International Law</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CIL reflects extensive development of naval warfare law by state practice and accompanying </a:t>
            </a:r>
            <a:r>
              <a:rPr lang="en-US" sz="1200" i="1"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opinio</a:t>
            </a:r>
            <a:r>
              <a:rPr lang="en-US" sz="1200"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juris</a:t>
            </a:r>
            <a:r>
              <a:rPr lang="en-US" sz="1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The question of how different rules apply to newly developed technologies and methods may present challenges, especially where there is limited state practice and accompanying </a:t>
            </a:r>
            <a:r>
              <a:rPr lang="en-US" sz="1200" i="1" dirty="0" err="1">
                <a:effectLst/>
                <a:latin typeface="Times New Roman" panose="02020603050405020304" pitchFamily="18" charset="0"/>
                <a:ea typeface="Yu Mincho" panose="02020400000000000000" pitchFamily="18" charset="-128"/>
                <a:cs typeface="Times New Roman" panose="02020603050405020304" pitchFamily="18" charset="0"/>
              </a:rPr>
              <a:t>opinio</a:t>
            </a:r>
            <a:r>
              <a:rPr lang="en-US" sz="1200" i="1" dirty="0">
                <a:effectLst/>
                <a:latin typeface="Times New Roman" panose="02020603050405020304" pitchFamily="18" charset="0"/>
                <a:ea typeface="Yu Mincho" panose="02020400000000000000" pitchFamily="18" charset="-128"/>
                <a:cs typeface="Times New Roman" panose="02020603050405020304" pitchFamily="18" charset="0"/>
              </a:rPr>
              <a:t> juris</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a:t>
            </a:r>
          </a:p>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ICJ - criteria for recognition CIL - North Sea Continental Shelf (Germany/Netherlands and Germany/Denmark), ICJ Reports 1969, p. 3, para 74,</a:t>
            </a:r>
          </a:p>
          <a:p>
            <a:pPr marL="285750" marR="0" indent="-2857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“State practice, including that of States whose interests are specially affected, should have been both </a:t>
            </a:r>
            <a:r>
              <a:rPr lang="en-US" sz="1200" b="1" u="sng" dirty="0">
                <a:effectLst/>
                <a:latin typeface="Times New Roman" panose="02020603050405020304" pitchFamily="18" charset="0"/>
                <a:ea typeface="Yu Mincho" panose="02020400000000000000" pitchFamily="18" charset="-128"/>
                <a:cs typeface="Times New Roman" panose="02020603050405020304" pitchFamily="18" charset="0"/>
              </a:rPr>
              <a:t>extensive and virtually uniform” </a:t>
            </a:r>
          </a:p>
          <a:p>
            <a:pPr marL="285750" marR="0" indent="-285750">
              <a:spcBef>
                <a:spcPts val="0"/>
              </a:spcBef>
              <a:spcAft>
                <a:spcPts val="0"/>
              </a:spcAft>
              <a:buFont typeface="Arial" panose="020B0604020202020204" pitchFamily="34" charset="0"/>
              <a:buChar char="•"/>
            </a:pPr>
            <a:r>
              <a:rPr lang="en-US" sz="1200" b="1" u="sng" dirty="0">
                <a:effectLst/>
                <a:latin typeface="Times New Roman" panose="02020603050405020304" pitchFamily="18" charset="0"/>
                <a:ea typeface="Yu Mincho" panose="02020400000000000000" pitchFamily="18" charset="-128"/>
                <a:cs typeface="Times New Roman" panose="02020603050405020304" pitchFamily="18" charset="0"/>
              </a:rPr>
              <a:t>“occurred in such a way as to show a general recognition that a rule of law or legal obligation is involved.”</a:t>
            </a:r>
          </a:p>
          <a:p>
            <a:pPr marL="0" marR="0">
              <a:spcBef>
                <a:spcPts val="0"/>
              </a:spcBef>
              <a:spcAft>
                <a:spcPts val="0"/>
              </a:spcAft>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EEE8F-1A7B-A24C-86A6-5659F65E24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592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2.2.2 LNW applies to NIACs extending to the sea only insofar as the rules and principles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conduct of hostilities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protection of civilians, civilian objects, and victims at sea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3"/>
              </a:rPr>
              <a:t>2.4 Law of Naval Warfare and the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4"/>
              </a:rPr>
              <a:t>2.4.1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5"/>
              </a:rPr>
              <a:t>2.4.1.1 National Self-Defense (Article 51 UN Charter)</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3048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6"/>
              </a:rPr>
              <a:t>2.4.1.2 Individual and Unit Self-Defense</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7"/>
              </a:rPr>
              <a:t>2.4.2 UN Security Council Actions</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en-US" sz="120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2.4.3 Equal Application of the </a:t>
            </a:r>
            <a:r>
              <a:rPr lang="en-US" sz="1200" i="0" u="sng"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hlinkClick r:id="rId8"/>
              </a:rPr>
              <a:t>Jus in bello</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regardless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of</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jus</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ad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bellum</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or</a:t>
            </a: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victim</a:t>
            </a:r>
            <a:endPar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52400" marR="0">
              <a:spcBef>
                <a:spcPts val="0"/>
              </a:spcBef>
              <a:spcAft>
                <a:spcPts val="500"/>
              </a:spcAft>
              <a:tabLst>
                <a:tab pos="5750560" algn="r"/>
              </a:tabLst>
            </a:pPr>
            <a:r>
              <a:rPr lang="de-DE" sz="1200" i="0" u="none" strike="noStrike" dirty="0">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HRW Study – Ukraine </a:t>
            </a:r>
            <a:r>
              <a:rPr lang="de-DE" sz="1200" i="0" u="none" strike="noStrike" dirty="0" err="1">
                <a:solidFill>
                  <a:srgbClr val="0563C1"/>
                </a:solidFill>
                <a:effectLst/>
                <a:latin typeface="Times New Roman" panose="02020603050405020304" pitchFamily="18" charset="0"/>
                <a:ea typeface="Yu Mincho" panose="02020400000000000000" pitchFamily="18" charset="-128"/>
                <a:cs typeface="Times New Roman" panose="02020603050405020304" pitchFamily="18" charset="0"/>
              </a:rPr>
              <a:t>Violations</a:t>
            </a:r>
            <a:endParaRPr lang="en-US" sz="1200" i="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9E135A-97EE-0945-AC9E-6C566E2BFF23}" type="slidenum">
              <a:rPr lang="en-US" smtClean="0"/>
              <a:t>11</a:t>
            </a:fld>
            <a:endParaRPr lang="en-US"/>
          </a:p>
        </p:txBody>
      </p:sp>
    </p:spTree>
    <p:extLst>
      <p:ext uri="{BB962C8B-B14F-4D97-AF65-F5344CB8AC3E}">
        <p14:creationId xmlns:p14="http://schemas.microsoft.com/office/powerpoint/2010/main" val="1270170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C52E-C0DB-F544-BB62-A0EC34DA88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F8E77-BA08-144E-BB3E-6FE9F1976D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72128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FA65-2AC2-DE4C-8567-BC60FCACD9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C9ADD4-6EFA-7840-92C0-DC9420A9FD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6AEA4-E656-6047-BDE2-7865F9542BFC}"/>
              </a:ext>
            </a:extLst>
          </p:cNvPr>
          <p:cNvSpPr>
            <a:spLocks noGrp="1"/>
          </p:cNvSpPr>
          <p:nvPr>
            <p:ph type="dt" sz="half" idx="10"/>
          </p:nvPr>
        </p:nvSpPr>
        <p:spPr>
          <a:xfrm>
            <a:off x="838200" y="6356350"/>
            <a:ext cx="2743200" cy="365125"/>
          </a:xfrm>
          <a:prstGeom prst="rect">
            <a:avLst/>
          </a:prstGeom>
        </p:spPr>
        <p:txBody>
          <a:bodyPr/>
          <a:lstStyle/>
          <a:p>
            <a:fld id="{60DB950D-DBAB-7144-A06E-6BE50FEBC26D}" type="datetimeFigureOut">
              <a:rPr lang="en-US" smtClean="0"/>
              <a:t>5/2/2024</a:t>
            </a:fld>
            <a:endParaRPr lang="en-US"/>
          </a:p>
        </p:txBody>
      </p:sp>
      <p:sp>
        <p:nvSpPr>
          <p:cNvPr id="5" name="Footer Placeholder 4">
            <a:extLst>
              <a:ext uri="{FF2B5EF4-FFF2-40B4-BE49-F238E27FC236}">
                <a16:creationId xmlns:a16="http://schemas.microsoft.com/office/drawing/2014/main" id="{0835B459-9D02-1F47-8A0D-02E860E651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84C05B-C130-B845-8707-5CF73E3DD61F}"/>
              </a:ext>
            </a:extLst>
          </p:cNvPr>
          <p:cNvSpPr>
            <a:spLocks noGrp="1"/>
          </p:cNvSpPr>
          <p:nvPr>
            <p:ph type="sldNum" sz="quarter" idx="12"/>
          </p:nvPr>
        </p:nvSpPr>
        <p:spPr>
          <a:xfrm>
            <a:off x="8610600" y="6356350"/>
            <a:ext cx="2743200" cy="365125"/>
          </a:xfrm>
          <a:prstGeom prst="rect">
            <a:avLst/>
          </a:prstGeom>
        </p:spPr>
        <p:txBody>
          <a:bodyPr/>
          <a:lstStyle/>
          <a:p>
            <a:fld id="{11A1E8AC-38EE-5B4C-BBD6-339E9ACECED1}" type="slidenum">
              <a:rPr lang="en-US" smtClean="0"/>
              <a:t>‹#›</a:t>
            </a:fld>
            <a:endParaRPr lang="en-US"/>
          </a:p>
        </p:txBody>
      </p:sp>
    </p:spTree>
    <p:extLst>
      <p:ext uri="{BB962C8B-B14F-4D97-AF65-F5344CB8AC3E}">
        <p14:creationId xmlns:p14="http://schemas.microsoft.com/office/powerpoint/2010/main" val="115311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AED5B-C01F-504B-B623-C8F832154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84EFC6-4763-BB45-B854-9E462ED588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F188D-1AD3-0547-9BBD-8CE6878A2F8D}"/>
              </a:ext>
            </a:extLst>
          </p:cNvPr>
          <p:cNvSpPr>
            <a:spLocks noGrp="1"/>
          </p:cNvSpPr>
          <p:nvPr>
            <p:ph type="dt" sz="half" idx="10"/>
          </p:nvPr>
        </p:nvSpPr>
        <p:spPr>
          <a:xfrm>
            <a:off x="838200" y="6356350"/>
            <a:ext cx="2743200" cy="365125"/>
          </a:xfrm>
          <a:prstGeom prst="rect">
            <a:avLst/>
          </a:prstGeom>
        </p:spPr>
        <p:txBody>
          <a:bodyPr/>
          <a:lstStyle/>
          <a:p>
            <a:fld id="{60DB950D-DBAB-7144-A06E-6BE50FEBC26D}" type="datetimeFigureOut">
              <a:rPr lang="en-US" smtClean="0"/>
              <a:t>5/2/2024</a:t>
            </a:fld>
            <a:endParaRPr lang="en-US"/>
          </a:p>
        </p:txBody>
      </p:sp>
      <p:sp>
        <p:nvSpPr>
          <p:cNvPr id="5" name="Footer Placeholder 4">
            <a:extLst>
              <a:ext uri="{FF2B5EF4-FFF2-40B4-BE49-F238E27FC236}">
                <a16:creationId xmlns:a16="http://schemas.microsoft.com/office/drawing/2014/main" id="{28277FB9-C933-734D-91D4-4D2BA2CF31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1AC68E-71A8-5A4D-A987-D2EEE93C43A8}"/>
              </a:ext>
            </a:extLst>
          </p:cNvPr>
          <p:cNvSpPr>
            <a:spLocks noGrp="1"/>
          </p:cNvSpPr>
          <p:nvPr>
            <p:ph type="sldNum" sz="quarter" idx="12"/>
          </p:nvPr>
        </p:nvSpPr>
        <p:spPr>
          <a:xfrm>
            <a:off x="8610600" y="6356350"/>
            <a:ext cx="2743200" cy="365125"/>
          </a:xfrm>
          <a:prstGeom prst="rect">
            <a:avLst/>
          </a:prstGeom>
        </p:spPr>
        <p:txBody>
          <a:bodyPr/>
          <a:lstStyle/>
          <a:p>
            <a:fld id="{11A1E8AC-38EE-5B4C-BBD6-339E9ACECED1}" type="slidenum">
              <a:rPr lang="en-US" smtClean="0"/>
              <a:t>‹#›</a:t>
            </a:fld>
            <a:endParaRPr lang="en-US"/>
          </a:p>
        </p:txBody>
      </p:sp>
    </p:spTree>
    <p:extLst>
      <p:ext uri="{BB962C8B-B14F-4D97-AF65-F5344CB8AC3E}">
        <p14:creationId xmlns:p14="http://schemas.microsoft.com/office/powerpoint/2010/main" val="40620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5F0D-5395-B648-907B-B68519ABD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939BB0-3CF0-674F-8D8E-29D01E8C9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23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90A1-B237-BE47-81D0-8836F37158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72D77B-EE9C-B342-8506-CF2BF9019B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397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27434-D150-894F-8522-B378AAB85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D8A8A-D353-724A-B1F8-9286209583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AE8271-5918-1D4F-A072-DFC8A70BD8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02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D06F-6FE6-1841-B55D-FB931A9F82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F11B-58E6-1E41-AA1B-7DC2B2AF05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4FA39C-01F6-5443-AC09-606D5F1590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0A534A-0AF6-0445-9F26-8E9A87061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583AE9-812D-3F4D-9A1E-77B9879D97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9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7335-D528-CD49-927F-6061CD6849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52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9A5DFB-DF98-3F4D-8244-EDBF2A975DE9}"/>
              </a:ext>
            </a:extLst>
          </p:cNvPr>
          <p:cNvSpPr>
            <a:spLocks noGrp="1"/>
          </p:cNvSpPr>
          <p:nvPr>
            <p:ph type="dt" sz="half" idx="10"/>
          </p:nvPr>
        </p:nvSpPr>
        <p:spPr>
          <a:xfrm>
            <a:off x="838200" y="6356350"/>
            <a:ext cx="2743200" cy="365125"/>
          </a:xfrm>
          <a:prstGeom prst="rect">
            <a:avLst/>
          </a:prstGeom>
        </p:spPr>
        <p:txBody>
          <a:bodyPr/>
          <a:lstStyle/>
          <a:p>
            <a:fld id="{60DB950D-DBAB-7144-A06E-6BE50FEBC26D}" type="datetimeFigureOut">
              <a:rPr lang="en-US" smtClean="0"/>
              <a:t>5/2/2024</a:t>
            </a:fld>
            <a:endParaRPr lang="en-US"/>
          </a:p>
        </p:txBody>
      </p:sp>
      <p:sp>
        <p:nvSpPr>
          <p:cNvPr id="3" name="Footer Placeholder 2">
            <a:extLst>
              <a:ext uri="{FF2B5EF4-FFF2-40B4-BE49-F238E27FC236}">
                <a16:creationId xmlns:a16="http://schemas.microsoft.com/office/drawing/2014/main" id="{177540B4-4843-A449-A711-2EEC208A3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1DFE70-1F87-2147-9A14-2F9E993AEB08}"/>
              </a:ext>
            </a:extLst>
          </p:cNvPr>
          <p:cNvSpPr>
            <a:spLocks noGrp="1"/>
          </p:cNvSpPr>
          <p:nvPr>
            <p:ph type="sldNum" sz="quarter" idx="12"/>
          </p:nvPr>
        </p:nvSpPr>
        <p:spPr>
          <a:xfrm>
            <a:off x="8610600" y="6356350"/>
            <a:ext cx="2743200" cy="365125"/>
          </a:xfrm>
          <a:prstGeom prst="rect">
            <a:avLst/>
          </a:prstGeom>
        </p:spPr>
        <p:txBody>
          <a:bodyPr/>
          <a:lstStyle/>
          <a:p>
            <a:fld id="{11A1E8AC-38EE-5B4C-BBD6-339E9ACECED1}" type="slidenum">
              <a:rPr lang="en-US" smtClean="0"/>
              <a:t>‹#›</a:t>
            </a:fld>
            <a:endParaRPr lang="en-US"/>
          </a:p>
        </p:txBody>
      </p:sp>
    </p:spTree>
    <p:extLst>
      <p:ext uri="{BB962C8B-B14F-4D97-AF65-F5344CB8AC3E}">
        <p14:creationId xmlns:p14="http://schemas.microsoft.com/office/powerpoint/2010/main" val="422956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1BF7-50DB-9448-BBD3-834B13CA6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3C1639-975E-6443-A578-5C789A3B7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D2CB09-6121-9745-AEE8-6EE0F98FC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EEC02-C833-6848-85C5-437FED0D0B2D}"/>
              </a:ext>
            </a:extLst>
          </p:cNvPr>
          <p:cNvSpPr>
            <a:spLocks noGrp="1"/>
          </p:cNvSpPr>
          <p:nvPr>
            <p:ph type="dt" sz="half" idx="10"/>
          </p:nvPr>
        </p:nvSpPr>
        <p:spPr>
          <a:xfrm>
            <a:off x="838200" y="6356350"/>
            <a:ext cx="2743200" cy="365125"/>
          </a:xfrm>
          <a:prstGeom prst="rect">
            <a:avLst/>
          </a:prstGeom>
        </p:spPr>
        <p:txBody>
          <a:bodyPr/>
          <a:lstStyle/>
          <a:p>
            <a:fld id="{60DB950D-DBAB-7144-A06E-6BE50FEBC26D}" type="datetimeFigureOut">
              <a:rPr lang="en-US" smtClean="0"/>
              <a:t>5/2/2024</a:t>
            </a:fld>
            <a:endParaRPr lang="en-US"/>
          </a:p>
        </p:txBody>
      </p:sp>
      <p:sp>
        <p:nvSpPr>
          <p:cNvPr id="6" name="Footer Placeholder 5">
            <a:extLst>
              <a:ext uri="{FF2B5EF4-FFF2-40B4-BE49-F238E27FC236}">
                <a16:creationId xmlns:a16="http://schemas.microsoft.com/office/drawing/2014/main" id="{80AE0E3A-F5E9-434C-B3B5-B5EEB1E94A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185B3F-C822-694E-9DF1-F37327E14EF3}"/>
              </a:ext>
            </a:extLst>
          </p:cNvPr>
          <p:cNvSpPr>
            <a:spLocks noGrp="1"/>
          </p:cNvSpPr>
          <p:nvPr>
            <p:ph type="sldNum" sz="quarter" idx="12"/>
          </p:nvPr>
        </p:nvSpPr>
        <p:spPr>
          <a:xfrm>
            <a:off x="8610600" y="6356350"/>
            <a:ext cx="2743200" cy="365125"/>
          </a:xfrm>
          <a:prstGeom prst="rect">
            <a:avLst/>
          </a:prstGeom>
        </p:spPr>
        <p:txBody>
          <a:bodyPr/>
          <a:lstStyle/>
          <a:p>
            <a:fld id="{11A1E8AC-38EE-5B4C-BBD6-339E9ACECED1}" type="slidenum">
              <a:rPr lang="en-US" smtClean="0"/>
              <a:t>‹#›</a:t>
            </a:fld>
            <a:endParaRPr lang="en-US"/>
          </a:p>
        </p:txBody>
      </p:sp>
    </p:spTree>
    <p:extLst>
      <p:ext uri="{BB962C8B-B14F-4D97-AF65-F5344CB8AC3E}">
        <p14:creationId xmlns:p14="http://schemas.microsoft.com/office/powerpoint/2010/main" val="327785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25E7-A666-5F49-9F8A-8B292580B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C01834-E501-2046-B76A-D0A2DBB6B1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65AA23-0300-0148-BDD2-7DA59C9C7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22915-C9CC-514E-8A50-0A6D4E679397}"/>
              </a:ext>
            </a:extLst>
          </p:cNvPr>
          <p:cNvSpPr>
            <a:spLocks noGrp="1"/>
          </p:cNvSpPr>
          <p:nvPr>
            <p:ph type="dt" sz="half" idx="10"/>
          </p:nvPr>
        </p:nvSpPr>
        <p:spPr>
          <a:xfrm>
            <a:off x="838200" y="6356350"/>
            <a:ext cx="2743200" cy="365125"/>
          </a:xfrm>
          <a:prstGeom prst="rect">
            <a:avLst/>
          </a:prstGeom>
        </p:spPr>
        <p:txBody>
          <a:bodyPr/>
          <a:lstStyle/>
          <a:p>
            <a:fld id="{60DB950D-DBAB-7144-A06E-6BE50FEBC26D}" type="datetimeFigureOut">
              <a:rPr lang="en-US" smtClean="0"/>
              <a:t>5/2/2024</a:t>
            </a:fld>
            <a:endParaRPr lang="en-US"/>
          </a:p>
        </p:txBody>
      </p:sp>
      <p:sp>
        <p:nvSpPr>
          <p:cNvPr id="6" name="Footer Placeholder 5">
            <a:extLst>
              <a:ext uri="{FF2B5EF4-FFF2-40B4-BE49-F238E27FC236}">
                <a16:creationId xmlns:a16="http://schemas.microsoft.com/office/drawing/2014/main" id="{3E6292B2-F98D-1A41-A22A-517BC9577D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93BE32-64F6-DC46-A145-596F7627263A}"/>
              </a:ext>
            </a:extLst>
          </p:cNvPr>
          <p:cNvSpPr>
            <a:spLocks noGrp="1"/>
          </p:cNvSpPr>
          <p:nvPr>
            <p:ph type="sldNum" sz="quarter" idx="12"/>
          </p:nvPr>
        </p:nvSpPr>
        <p:spPr>
          <a:xfrm>
            <a:off x="8610600" y="6356350"/>
            <a:ext cx="2743200" cy="365125"/>
          </a:xfrm>
          <a:prstGeom prst="rect">
            <a:avLst/>
          </a:prstGeom>
        </p:spPr>
        <p:txBody>
          <a:bodyPr/>
          <a:lstStyle/>
          <a:p>
            <a:fld id="{11A1E8AC-38EE-5B4C-BBD6-339E9ACECED1}" type="slidenum">
              <a:rPr lang="en-US" smtClean="0"/>
              <a:t>‹#›</a:t>
            </a:fld>
            <a:endParaRPr lang="en-US"/>
          </a:p>
        </p:txBody>
      </p:sp>
    </p:spTree>
    <p:extLst>
      <p:ext uri="{BB962C8B-B14F-4D97-AF65-F5344CB8AC3E}">
        <p14:creationId xmlns:p14="http://schemas.microsoft.com/office/powerpoint/2010/main" val="3058122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92ACDF69-9961-7F4A-8E56-0E2C9C9F8383}"/>
              </a:ext>
            </a:extLst>
          </p:cNvPr>
          <p:cNvPicPr>
            <a:picLocks noChangeAspect="1"/>
          </p:cNvPicPr>
          <p:nvPr userDrawn="1"/>
        </p:nvPicPr>
        <p:blipFill>
          <a:blip r:embed="rId13">
            <a:alphaModFix/>
            <a:extLst>
              <a:ext uri="{BEBA8EAE-BF5A-486C-A8C5-ECC9F3942E4B}">
                <a14:imgProps xmlns:a14="http://schemas.microsoft.com/office/drawing/2010/main">
                  <a14:imgLayer r:embed="rId1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158228"/>
            <a:ext cx="12451490" cy="9524999"/>
          </a:xfrm>
          <a:prstGeom prst="rect">
            <a:avLst/>
          </a:prstGeom>
          <a:effectLst>
            <a:glow rad="228600">
              <a:schemeClr val="accent1">
                <a:satMod val="175000"/>
                <a:alpha val="40000"/>
              </a:schemeClr>
            </a:glow>
          </a:effectLst>
        </p:spPr>
      </p:pic>
      <p:sp>
        <p:nvSpPr>
          <p:cNvPr id="2" name="Title Placeholder 1">
            <a:extLst>
              <a:ext uri="{FF2B5EF4-FFF2-40B4-BE49-F238E27FC236}">
                <a16:creationId xmlns:a16="http://schemas.microsoft.com/office/drawing/2014/main" id="{F94CF906-2A1F-A840-91D5-7F8064CBEA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025F7FE-AE53-1646-A96C-0AD405D72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pic>
        <p:nvPicPr>
          <p:cNvPr id="5" name="Picture 4" descr="Text&#10;&#10;Description automatically generated">
            <a:extLst>
              <a:ext uri="{FF2B5EF4-FFF2-40B4-BE49-F238E27FC236}">
                <a16:creationId xmlns:a16="http://schemas.microsoft.com/office/drawing/2014/main" id="{3CF946AE-52EC-4D4E-92CC-78695D65A887}"/>
              </a:ext>
            </a:extLst>
          </p:cNvPr>
          <p:cNvPicPr>
            <a:picLocks noChangeAspect="1"/>
          </p:cNvPicPr>
          <p:nvPr userDrawn="1"/>
        </p:nvPicPr>
        <p:blipFill>
          <a:blip r:embed="rId15"/>
          <a:stretch>
            <a:fillRect/>
          </a:stretch>
        </p:blipFill>
        <p:spPr>
          <a:xfrm>
            <a:off x="449745" y="5595325"/>
            <a:ext cx="3327125" cy="897550"/>
          </a:xfrm>
          <a:prstGeom prst="rect">
            <a:avLst/>
          </a:prstGeom>
        </p:spPr>
      </p:pic>
    </p:spTree>
    <p:extLst>
      <p:ext uri="{BB962C8B-B14F-4D97-AF65-F5344CB8AC3E}">
        <p14:creationId xmlns:p14="http://schemas.microsoft.com/office/powerpoint/2010/main" val="1258975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lumMod val="95000"/>
            </a:schemeClr>
          </a:solidFill>
          <a:latin typeface="Corbel" panose="020B0503020204020204" pitchFamily="34" charset="0"/>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95000"/>
            </a:schemeClr>
          </a:solidFill>
          <a:latin typeface="Corbel" panose="020B0503020204020204" pitchFamily="34" charset="0"/>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Corbel" panose="020B0503020204020204" pitchFamily="34" charset="0"/>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2A56-2B90-EE48-9EB7-3A1919D9AEDA}"/>
              </a:ext>
            </a:extLst>
          </p:cNvPr>
          <p:cNvSpPr>
            <a:spLocks noGrp="1"/>
          </p:cNvSpPr>
          <p:nvPr>
            <p:ph type="ctrTitle"/>
          </p:nvPr>
        </p:nvSpPr>
        <p:spPr/>
        <p:txBody>
          <a:bodyPr/>
          <a:lstStyle/>
          <a:p>
            <a:r>
              <a:rPr lang="en-US" dirty="0"/>
              <a:t>Newport Manual </a:t>
            </a:r>
            <a:br>
              <a:rPr lang="en-US" dirty="0"/>
            </a:br>
            <a:r>
              <a:rPr lang="en-US" dirty="0"/>
              <a:t>on the Law of Naval Warfare</a:t>
            </a:r>
          </a:p>
        </p:txBody>
      </p:sp>
      <p:sp>
        <p:nvSpPr>
          <p:cNvPr id="3" name="Subtitle 2">
            <a:extLst>
              <a:ext uri="{FF2B5EF4-FFF2-40B4-BE49-F238E27FC236}">
                <a16:creationId xmlns:a16="http://schemas.microsoft.com/office/drawing/2014/main" id="{6862AB87-2BD4-2849-8FC4-B4C5A3F911F0}"/>
              </a:ext>
            </a:extLst>
          </p:cNvPr>
          <p:cNvSpPr>
            <a:spLocks noGrp="1"/>
          </p:cNvSpPr>
          <p:nvPr>
            <p:ph type="subTitle" idx="1"/>
          </p:nvPr>
        </p:nvSpPr>
        <p:spPr>
          <a:xfrm>
            <a:off x="4049486" y="5602740"/>
            <a:ext cx="8142514" cy="1122361"/>
          </a:xfrm>
        </p:spPr>
        <p:txBody>
          <a:bodyPr/>
          <a:lstStyle/>
          <a:p>
            <a:r>
              <a:rPr lang="en-US" dirty="0"/>
              <a:t>Professor Pete </a:t>
            </a:r>
            <a:r>
              <a:rPr lang="en-US" dirty="0" err="1"/>
              <a:t>Pedrozo</a:t>
            </a:r>
            <a:endParaRPr lang="en-US" dirty="0"/>
          </a:p>
          <a:p>
            <a:r>
              <a:rPr lang="en-US" dirty="0"/>
              <a:t>Howard S. </a:t>
            </a:r>
            <a:r>
              <a:rPr lang="en-US" dirty="0" err="1"/>
              <a:t>Levie</a:t>
            </a:r>
            <a:r>
              <a:rPr lang="en-US" dirty="0"/>
              <a:t> Chair on the Law of Armed Conflict</a:t>
            </a:r>
          </a:p>
        </p:txBody>
      </p:sp>
    </p:spTree>
    <p:extLst>
      <p:ext uri="{BB962C8B-B14F-4D97-AF65-F5344CB8AC3E}">
        <p14:creationId xmlns:p14="http://schemas.microsoft.com/office/powerpoint/2010/main" val="3725030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7F50-4526-AF4B-A94B-4DC4BD37B2B7}"/>
              </a:ext>
            </a:extLst>
          </p:cNvPr>
          <p:cNvSpPr>
            <a:spLocks noGrp="1"/>
          </p:cNvSpPr>
          <p:nvPr>
            <p:ph type="title"/>
          </p:nvPr>
        </p:nvSpPr>
        <p:spPr>
          <a:xfrm>
            <a:off x="324092" y="1065862"/>
            <a:ext cx="3996448" cy="4726276"/>
          </a:xfrm>
        </p:spPr>
        <p:txBody>
          <a:bodyPr>
            <a:normAutofit/>
          </a:bodyPr>
          <a:lstStyle/>
          <a:p>
            <a:r>
              <a:rPr lang="en-US" sz="4000" dirty="0">
                <a:solidFill>
                  <a:srgbClr val="FFFFFF"/>
                </a:solidFill>
              </a:rPr>
              <a:t>Newport Manual 1.2.2</a:t>
            </a:r>
            <a:br>
              <a:rPr lang="en-US" sz="4000" dirty="0">
                <a:solidFill>
                  <a:srgbClr val="FFFFFF"/>
                </a:solidFill>
              </a:rPr>
            </a:br>
            <a:br>
              <a:rPr lang="en-US" sz="4000" dirty="0">
                <a:solidFill>
                  <a:srgbClr val="FFFFFF"/>
                </a:solidFill>
              </a:rPr>
            </a:br>
            <a:r>
              <a:rPr lang="en-US" sz="4000" dirty="0">
                <a:solidFill>
                  <a:srgbClr val="FFFFFF"/>
                </a:solidFill>
              </a:rPr>
              <a:t>AP I, art. </a:t>
            </a:r>
            <a:r>
              <a:rPr lang="en-US" sz="4000" dirty="0">
                <a:solidFill>
                  <a:srgbClr val="FFFF00"/>
                </a:solidFill>
              </a:rPr>
              <a:t>49(3)</a:t>
            </a:r>
            <a:r>
              <a:rPr lang="en-US" sz="4000" dirty="0">
                <a:solidFill>
                  <a:srgbClr val="FFFFFF"/>
                </a:solidFill>
              </a:rPr>
              <a:t> and arts. 48 – 67 </a:t>
            </a:r>
          </a:p>
        </p:txBody>
      </p:sp>
      <p:sp>
        <p:nvSpPr>
          <p:cNvPr id="3" name="Content Placeholder 2">
            <a:extLst>
              <a:ext uri="{FF2B5EF4-FFF2-40B4-BE49-F238E27FC236}">
                <a16:creationId xmlns:a16="http://schemas.microsoft.com/office/drawing/2014/main" id="{DF9A9EC8-7680-E84E-B76D-6CFA93265D95}"/>
              </a:ext>
            </a:extLst>
          </p:cNvPr>
          <p:cNvSpPr>
            <a:spLocks noGrp="1"/>
          </p:cNvSpPr>
          <p:nvPr>
            <p:ph idx="1"/>
          </p:nvPr>
        </p:nvSpPr>
        <p:spPr>
          <a:xfrm>
            <a:off x="5378941" y="1153418"/>
            <a:ext cx="6488967" cy="4855498"/>
          </a:xfrm>
        </p:spPr>
        <p:txBody>
          <a:bodyPr anchor="ctr">
            <a:noAutofit/>
          </a:bodyPr>
          <a:lstStyle/>
          <a:p>
            <a:pPr marL="0" indent="0">
              <a:buNone/>
            </a:pPr>
            <a:r>
              <a:rPr lang="en-US" sz="3200" dirty="0">
                <a:solidFill>
                  <a:srgbClr val="FFFFFF"/>
                </a:solidFill>
              </a:rPr>
              <a:t>Articles 48 to 67 “</a:t>
            </a:r>
            <a:r>
              <a:rPr lang="en-US" sz="3200" dirty="0">
                <a:solidFill>
                  <a:srgbClr val="FFFF00"/>
                </a:solidFill>
              </a:rPr>
              <a:t>do not otherwise affect</a:t>
            </a:r>
            <a:r>
              <a:rPr lang="en-US" sz="3200" dirty="0">
                <a:solidFill>
                  <a:srgbClr val="FFFFFF"/>
                </a:solidFill>
              </a:rPr>
              <a:t> the </a:t>
            </a:r>
            <a:r>
              <a:rPr lang="en-US" sz="3200" dirty="0">
                <a:solidFill>
                  <a:srgbClr val="FFFF00"/>
                </a:solidFill>
              </a:rPr>
              <a:t>rules</a:t>
            </a:r>
            <a:r>
              <a:rPr lang="en-US" sz="3200" dirty="0">
                <a:solidFill>
                  <a:srgbClr val="FFFFFF"/>
                </a:solidFill>
              </a:rPr>
              <a:t> of international law applicable in armed </a:t>
            </a:r>
            <a:r>
              <a:rPr lang="en-US" sz="3200" dirty="0">
                <a:solidFill>
                  <a:srgbClr val="FFFF00"/>
                </a:solidFill>
              </a:rPr>
              <a:t>conflict at sea </a:t>
            </a:r>
            <a:r>
              <a:rPr lang="en-US" sz="3200" dirty="0">
                <a:solidFill>
                  <a:srgbClr val="FFFFFF"/>
                </a:solidFill>
              </a:rPr>
              <a:t>or in the air.” </a:t>
            </a:r>
          </a:p>
          <a:p>
            <a:pPr marL="0" indent="0">
              <a:buNone/>
            </a:pPr>
            <a:endParaRPr lang="en-US" sz="3200" dirty="0">
              <a:solidFill>
                <a:srgbClr val="FFFFFF"/>
              </a:solidFill>
            </a:endParaRPr>
          </a:p>
          <a:p>
            <a:pPr marL="0" indent="0">
              <a:buNone/>
            </a:pPr>
            <a:r>
              <a:rPr lang="en-US" sz="3200" b="1" dirty="0">
                <a:solidFill>
                  <a:srgbClr val="FFFF00"/>
                </a:solidFill>
              </a:rPr>
              <a:t>Does not apply to sea-to-sea; sea-to-air; air-to-sea; air-to-air</a:t>
            </a:r>
          </a:p>
        </p:txBody>
      </p:sp>
    </p:spTree>
    <p:extLst>
      <p:ext uri="{BB962C8B-B14F-4D97-AF65-F5344CB8AC3E}">
        <p14:creationId xmlns:p14="http://schemas.microsoft.com/office/powerpoint/2010/main" val="117636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B387-A81B-96C8-513E-12BCD265F4F1}"/>
              </a:ext>
            </a:extLst>
          </p:cNvPr>
          <p:cNvSpPr>
            <a:spLocks noGrp="1"/>
          </p:cNvSpPr>
          <p:nvPr>
            <p:ph type="title"/>
          </p:nvPr>
        </p:nvSpPr>
        <p:spPr>
          <a:xfrm>
            <a:off x="838200" y="245836"/>
            <a:ext cx="10515600" cy="1325563"/>
          </a:xfrm>
        </p:spPr>
        <p:txBody>
          <a:bodyPr>
            <a:normAutofit/>
          </a:bodyPr>
          <a:lstStyle/>
          <a:p>
            <a:pPr algn="ctr"/>
            <a:r>
              <a:rPr lang="en-US" dirty="0"/>
              <a:t>2 Scope of Application of the LONW</a:t>
            </a:r>
          </a:p>
        </p:txBody>
      </p:sp>
      <p:sp>
        <p:nvSpPr>
          <p:cNvPr id="6" name="Content Placeholder 5">
            <a:extLst>
              <a:ext uri="{FF2B5EF4-FFF2-40B4-BE49-F238E27FC236}">
                <a16:creationId xmlns:a16="http://schemas.microsoft.com/office/drawing/2014/main" id="{4346BFFE-4592-A77E-B549-3E1591459791}"/>
              </a:ext>
            </a:extLst>
          </p:cNvPr>
          <p:cNvSpPr>
            <a:spLocks noGrp="1"/>
          </p:cNvSpPr>
          <p:nvPr>
            <p:ph idx="1"/>
          </p:nvPr>
        </p:nvSpPr>
        <p:spPr>
          <a:xfrm>
            <a:off x="838200" y="1557111"/>
            <a:ext cx="11212286" cy="4351338"/>
          </a:xfrm>
        </p:spPr>
        <p:txBody>
          <a:bodyPr>
            <a:normAutofit/>
          </a:bodyPr>
          <a:lstStyle/>
          <a:p>
            <a:pPr marL="0" indent="0">
              <a:buNone/>
            </a:pPr>
            <a:r>
              <a:rPr lang="en-US" dirty="0"/>
              <a:t>2.1 International Armed Conflict (</a:t>
            </a:r>
            <a:r>
              <a:rPr lang="en-US" dirty="0">
                <a:solidFill>
                  <a:srgbClr val="FFFF00"/>
                </a:solidFill>
              </a:rPr>
              <a:t>IAC</a:t>
            </a:r>
            <a:r>
              <a:rPr lang="en-US" dirty="0"/>
              <a:t>)</a:t>
            </a:r>
          </a:p>
          <a:p>
            <a:pPr marL="0" indent="0">
              <a:buNone/>
            </a:pPr>
            <a:r>
              <a:rPr lang="en-US" dirty="0"/>
              <a:t>2.2 Non-International Armed Conflict (</a:t>
            </a:r>
            <a:r>
              <a:rPr lang="en-US" dirty="0">
                <a:solidFill>
                  <a:srgbClr val="FFFF00"/>
                </a:solidFill>
              </a:rPr>
              <a:t>NIAC</a:t>
            </a:r>
            <a:r>
              <a:rPr lang="en-US" dirty="0"/>
              <a:t>)</a:t>
            </a:r>
          </a:p>
          <a:p>
            <a:pPr marL="0" indent="0">
              <a:buNone/>
            </a:pPr>
            <a:r>
              <a:rPr lang="en-US" dirty="0"/>
              <a:t>	</a:t>
            </a:r>
            <a:r>
              <a:rPr lang="en-US" sz="2400" dirty="0"/>
              <a:t>very limited applicability</a:t>
            </a:r>
          </a:p>
          <a:p>
            <a:pPr marL="0" indent="0">
              <a:buNone/>
            </a:pPr>
            <a:r>
              <a:rPr lang="en-US" dirty="0"/>
              <a:t>2.3 Law of Naval Warfare and </a:t>
            </a:r>
            <a:r>
              <a:rPr lang="en-US" dirty="0">
                <a:solidFill>
                  <a:srgbClr val="FFFF00"/>
                </a:solidFill>
              </a:rPr>
              <a:t>Maritime Law Enforcement</a:t>
            </a:r>
          </a:p>
          <a:p>
            <a:pPr marL="0" indent="0">
              <a:buNone/>
            </a:pPr>
            <a:r>
              <a:rPr lang="en-US" dirty="0">
                <a:solidFill>
                  <a:srgbClr val="FFFF00"/>
                </a:solidFill>
              </a:rPr>
              <a:t>	</a:t>
            </a:r>
            <a:r>
              <a:rPr lang="en-US" sz="2400" dirty="0">
                <a:solidFill>
                  <a:schemeClr val="bg1"/>
                </a:solidFill>
              </a:rPr>
              <a:t>not IAC; not state-on-state use of force</a:t>
            </a:r>
            <a:r>
              <a:rPr lang="en-US" dirty="0"/>
              <a:t>	</a:t>
            </a:r>
          </a:p>
          <a:p>
            <a:pPr marL="0" indent="0">
              <a:buNone/>
            </a:pPr>
            <a:r>
              <a:rPr lang="en-US" dirty="0"/>
              <a:t>2.4 Law of Naval Warfare and the </a:t>
            </a:r>
            <a:r>
              <a:rPr lang="en-US" dirty="0">
                <a:solidFill>
                  <a:srgbClr val="FFFF00"/>
                </a:solidFill>
              </a:rPr>
              <a:t>UN Charter </a:t>
            </a:r>
          </a:p>
          <a:p>
            <a:pPr marL="0" indent="0">
              <a:buNone/>
            </a:pPr>
            <a:r>
              <a:rPr lang="en-US" dirty="0"/>
              <a:t>	</a:t>
            </a:r>
            <a:r>
              <a:rPr lang="en-US" sz="2400" dirty="0"/>
              <a:t>Self-defense and UNSC actions</a:t>
            </a:r>
            <a:r>
              <a:rPr lang="en-US" dirty="0"/>
              <a:t>	</a:t>
            </a:r>
          </a:p>
          <a:p>
            <a:pPr marL="0" indent="0">
              <a:buNone/>
            </a:pPr>
            <a:r>
              <a:rPr lang="en-US" sz="2400" i="1" dirty="0"/>
              <a:t>	</a:t>
            </a:r>
            <a:r>
              <a:rPr lang="en-US" sz="2400" b="1" i="1" dirty="0">
                <a:solidFill>
                  <a:srgbClr val="FFFF00"/>
                </a:solidFill>
              </a:rPr>
              <a:t>jus in bello</a:t>
            </a:r>
            <a:r>
              <a:rPr lang="en-US" sz="2400" b="1" dirty="0">
                <a:solidFill>
                  <a:srgbClr val="FFFF00"/>
                </a:solidFill>
              </a:rPr>
              <a:t> applies regardless of legitimacy of </a:t>
            </a:r>
            <a:r>
              <a:rPr lang="en-US" sz="2400" b="1" i="1" dirty="0">
                <a:solidFill>
                  <a:srgbClr val="FFFF00"/>
                </a:solidFill>
              </a:rPr>
              <a:t>jus ad bellum</a:t>
            </a:r>
          </a:p>
          <a:p>
            <a:pPr marL="0" indent="0">
              <a:buNone/>
            </a:pPr>
            <a:endParaRPr lang="en-US" sz="3200" dirty="0"/>
          </a:p>
          <a:p>
            <a:endParaRPr lang="en-US" sz="3200" dirty="0"/>
          </a:p>
        </p:txBody>
      </p:sp>
    </p:spTree>
    <p:extLst>
      <p:ext uri="{BB962C8B-B14F-4D97-AF65-F5344CB8AC3E}">
        <p14:creationId xmlns:p14="http://schemas.microsoft.com/office/powerpoint/2010/main" val="3374900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B387-A81B-96C8-513E-12BCD265F4F1}"/>
              </a:ext>
            </a:extLst>
          </p:cNvPr>
          <p:cNvSpPr>
            <a:spLocks noGrp="1"/>
          </p:cNvSpPr>
          <p:nvPr>
            <p:ph type="title"/>
          </p:nvPr>
        </p:nvSpPr>
        <p:spPr>
          <a:xfrm>
            <a:off x="838200" y="245836"/>
            <a:ext cx="10515600" cy="1325563"/>
          </a:xfrm>
        </p:spPr>
        <p:txBody>
          <a:bodyPr>
            <a:normAutofit/>
          </a:bodyPr>
          <a:lstStyle/>
          <a:p>
            <a:pPr algn="ctr"/>
            <a:r>
              <a:rPr lang="en-US" dirty="0"/>
              <a:t>3 Status of Vessels, Aircraft, and their Crews</a:t>
            </a:r>
          </a:p>
        </p:txBody>
      </p:sp>
      <p:sp>
        <p:nvSpPr>
          <p:cNvPr id="6" name="Content Placeholder 5">
            <a:extLst>
              <a:ext uri="{FF2B5EF4-FFF2-40B4-BE49-F238E27FC236}">
                <a16:creationId xmlns:a16="http://schemas.microsoft.com/office/drawing/2014/main" id="{4346BFFE-4592-A77E-B549-3E1591459791}"/>
              </a:ext>
            </a:extLst>
          </p:cNvPr>
          <p:cNvSpPr>
            <a:spLocks noGrp="1"/>
          </p:cNvSpPr>
          <p:nvPr>
            <p:ph idx="1"/>
          </p:nvPr>
        </p:nvSpPr>
        <p:spPr>
          <a:xfrm>
            <a:off x="838200" y="1403395"/>
            <a:ext cx="11212286" cy="4051209"/>
          </a:xfrm>
        </p:spPr>
        <p:txBody>
          <a:bodyPr>
            <a:normAutofit fontScale="77500" lnSpcReduction="20000"/>
          </a:bodyPr>
          <a:lstStyle/>
          <a:p>
            <a:pPr marL="0" indent="0">
              <a:buNone/>
            </a:pPr>
            <a:r>
              <a:rPr lang="en-US" sz="3200" dirty="0"/>
              <a:t>3.1 Belligerent Rights</a:t>
            </a:r>
          </a:p>
          <a:p>
            <a:pPr marL="0" indent="0">
              <a:buNone/>
            </a:pPr>
            <a:r>
              <a:rPr lang="en-US" sz="3200" dirty="0"/>
              <a:t>3.2 Warships and Other Government Ships</a:t>
            </a:r>
          </a:p>
          <a:p>
            <a:pPr marL="0" indent="0">
              <a:buNone/>
            </a:pPr>
            <a:r>
              <a:rPr lang="en-US" sz="3200" dirty="0"/>
              <a:t>3.3 Unmanned and Autonomous Maritime Systems</a:t>
            </a:r>
          </a:p>
          <a:p>
            <a:pPr marL="0" indent="0">
              <a:buNone/>
            </a:pPr>
            <a:r>
              <a:rPr lang="en-US" sz="3200" dirty="0"/>
              <a:t>3.4 Naval Auxiliaries</a:t>
            </a:r>
          </a:p>
          <a:p>
            <a:pPr marL="0" indent="0">
              <a:buNone/>
            </a:pPr>
            <a:r>
              <a:rPr lang="en-US" sz="3200" dirty="0"/>
              <a:t>3.5 Other Government Ships</a:t>
            </a:r>
          </a:p>
          <a:p>
            <a:pPr marL="0" indent="0">
              <a:buNone/>
            </a:pPr>
            <a:r>
              <a:rPr lang="en-US" sz="3200" dirty="0"/>
              <a:t>3.6 Privateers</a:t>
            </a:r>
          </a:p>
          <a:p>
            <a:pPr marL="0" indent="0">
              <a:buNone/>
            </a:pPr>
            <a:r>
              <a:rPr lang="en-US" sz="3200" dirty="0"/>
              <a:t>3.7 Maritime Militia</a:t>
            </a:r>
          </a:p>
          <a:p>
            <a:pPr marL="0" indent="0">
              <a:buNone/>
            </a:pPr>
            <a:r>
              <a:rPr lang="en-US" sz="3200" dirty="0"/>
              <a:t>3.8 Crew of Warships and Naval Auxiliaries</a:t>
            </a:r>
          </a:p>
          <a:p>
            <a:pPr marL="0" indent="0">
              <a:buNone/>
            </a:pPr>
            <a:r>
              <a:rPr lang="en-US" sz="3200" dirty="0"/>
              <a:t>3.9 Merchant Ships and Their Crews</a:t>
            </a:r>
          </a:p>
          <a:p>
            <a:pPr marL="0" indent="0">
              <a:buNone/>
            </a:pPr>
            <a:r>
              <a:rPr lang="en-US" sz="3200" dirty="0"/>
              <a:t>3.10 Aircraft</a:t>
            </a:r>
          </a:p>
          <a:p>
            <a:pPr marL="0" indent="0">
              <a:buNone/>
            </a:pPr>
            <a:endParaRPr lang="en-US" sz="3200" dirty="0"/>
          </a:p>
        </p:txBody>
      </p:sp>
    </p:spTree>
    <p:extLst>
      <p:ext uri="{BB962C8B-B14F-4D97-AF65-F5344CB8AC3E}">
        <p14:creationId xmlns:p14="http://schemas.microsoft.com/office/powerpoint/2010/main" val="2423410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1A497-4026-693A-AA1C-6A3000736676}"/>
              </a:ext>
            </a:extLst>
          </p:cNvPr>
          <p:cNvSpPr>
            <a:spLocks noGrp="1"/>
          </p:cNvSpPr>
          <p:nvPr>
            <p:ph type="title"/>
          </p:nvPr>
        </p:nvSpPr>
        <p:spPr>
          <a:xfrm>
            <a:off x="109728" y="365125"/>
            <a:ext cx="7815072" cy="1325563"/>
          </a:xfrm>
        </p:spPr>
        <p:txBody>
          <a:bodyPr/>
          <a:lstStyle/>
          <a:p>
            <a:pPr algn="ctr"/>
            <a:r>
              <a:rPr lang="en-US" dirty="0">
                <a:solidFill>
                  <a:schemeClr val="bg1"/>
                </a:solidFill>
              </a:rPr>
              <a:t>3.3 Unmanned Maritime Systems</a:t>
            </a:r>
          </a:p>
        </p:txBody>
      </p:sp>
      <p:sp>
        <p:nvSpPr>
          <p:cNvPr id="5" name="Content Placeholder 4">
            <a:extLst>
              <a:ext uri="{FF2B5EF4-FFF2-40B4-BE49-F238E27FC236}">
                <a16:creationId xmlns:a16="http://schemas.microsoft.com/office/drawing/2014/main" id="{8E66374B-6E25-9E37-B60C-C8FB269F6609}"/>
              </a:ext>
            </a:extLst>
          </p:cNvPr>
          <p:cNvSpPr>
            <a:spLocks noGrp="1"/>
          </p:cNvSpPr>
          <p:nvPr>
            <p:ph idx="1"/>
          </p:nvPr>
        </p:nvSpPr>
        <p:spPr>
          <a:xfrm>
            <a:off x="838199" y="1825625"/>
            <a:ext cx="6888061" cy="4351338"/>
          </a:xfrm>
        </p:spPr>
        <p:txBody>
          <a:bodyPr>
            <a:normAutofit/>
          </a:bodyPr>
          <a:lstStyle/>
          <a:p>
            <a:r>
              <a:rPr lang="en-US" dirty="0">
                <a:solidFill>
                  <a:schemeClr val="bg1"/>
                </a:solidFill>
              </a:rPr>
              <a:t>UMV not referenced in other manuals</a:t>
            </a:r>
          </a:p>
          <a:p>
            <a:r>
              <a:rPr lang="en-US" dirty="0">
                <a:solidFill>
                  <a:schemeClr val="bg1"/>
                </a:solidFill>
              </a:rPr>
              <a:t>Newport Manual factors in current state practice in the development of new warfighting technologies in recent decades that have influenced the nature of war at sea</a:t>
            </a:r>
          </a:p>
          <a:p>
            <a:r>
              <a:rPr lang="en-US" dirty="0">
                <a:solidFill>
                  <a:schemeClr val="bg1"/>
                </a:solidFill>
              </a:rPr>
              <a:t>UMSs referenced in 8 sections and 7 footnotes</a:t>
            </a:r>
          </a:p>
        </p:txBody>
      </p:sp>
      <p:pic>
        <p:nvPicPr>
          <p:cNvPr id="2" name="Picture 1">
            <a:extLst>
              <a:ext uri="{FF2B5EF4-FFF2-40B4-BE49-F238E27FC236}">
                <a16:creationId xmlns:a16="http://schemas.microsoft.com/office/drawing/2014/main" id="{D20673CC-8C22-4A39-ACBF-DB7A8EDD1D90}"/>
              </a:ext>
            </a:extLst>
          </p:cNvPr>
          <p:cNvPicPr>
            <a:picLocks noChangeAspect="1"/>
          </p:cNvPicPr>
          <p:nvPr/>
        </p:nvPicPr>
        <p:blipFill>
          <a:blip r:embed="rId2"/>
          <a:stretch>
            <a:fillRect/>
          </a:stretch>
        </p:blipFill>
        <p:spPr>
          <a:xfrm>
            <a:off x="7924800" y="-10486"/>
            <a:ext cx="4352544" cy="6858000"/>
          </a:xfrm>
          <a:prstGeom prst="rect">
            <a:avLst/>
          </a:prstGeom>
        </p:spPr>
      </p:pic>
    </p:spTree>
    <p:extLst>
      <p:ext uri="{BB962C8B-B14F-4D97-AF65-F5344CB8AC3E}">
        <p14:creationId xmlns:p14="http://schemas.microsoft.com/office/powerpoint/2010/main" val="3370073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F521-51EF-AE42-AB01-A7212B245031}"/>
              </a:ext>
            </a:extLst>
          </p:cNvPr>
          <p:cNvSpPr>
            <a:spLocks noGrp="1"/>
          </p:cNvSpPr>
          <p:nvPr>
            <p:ph type="title"/>
          </p:nvPr>
        </p:nvSpPr>
        <p:spPr>
          <a:xfrm>
            <a:off x="838199" y="365125"/>
            <a:ext cx="10895251" cy="1325563"/>
          </a:xfrm>
        </p:spPr>
        <p:txBody>
          <a:bodyPr/>
          <a:lstStyle/>
          <a:p>
            <a:pPr algn="ctr"/>
            <a:r>
              <a:rPr lang="en-US" dirty="0">
                <a:solidFill>
                  <a:schemeClr val="bg1"/>
                </a:solidFill>
              </a:rPr>
              <a:t>Newport Manual 3.2.1</a:t>
            </a:r>
          </a:p>
        </p:txBody>
      </p:sp>
      <p:sp>
        <p:nvSpPr>
          <p:cNvPr id="3" name="Content Placeholder 2">
            <a:extLst>
              <a:ext uri="{FF2B5EF4-FFF2-40B4-BE49-F238E27FC236}">
                <a16:creationId xmlns:a16="http://schemas.microsoft.com/office/drawing/2014/main" id="{61222088-102B-5440-B086-47F6E021EA04}"/>
              </a:ext>
            </a:extLst>
          </p:cNvPr>
          <p:cNvSpPr>
            <a:spLocks noGrp="1"/>
          </p:cNvSpPr>
          <p:nvPr>
            <p:ph idx="1"/>
          </p:nvPr>
        </p:nvSpPr>
        <p:spPr>
          <a:xfrm>
            <a:off x="573024" y="1816608"/>
            <a:ext cx="11322268" cy="3706368"/>
          </a:xfrm>
        </p:spPr>
        <p:txBody>
          <a:bodyPr/>
          <a:lstStyle/>
          <a:p>
            <a:r>
              <a:rPr lang="en-US" b="1" dirty="0">
                <a:solidFill>
                  <a:srgbClr val="FF0000"/>
                </a:solidFill>
              </a:rPr>
              <a:t>Warships</a:t>
            </a:r>
            <a:r>
              <a:rPr lang="en-US" dirty="0">
                <a:solidFill>
                  <a:schemeClr val="bg1"/>
                </a:solidFill>
              </a:rPr>
              <a:t> include both manned and </a:t>
            </a:r>
            <a:r>
              <a:rPr lang="en-US" b="1" dirty="0">
                <a:solidFill>
                  <a:srgbClr val="FF0000"/>
                </a:solidFill>
              </a:rPr>
              <a:t>unmanned</a:t>
            </a:r>
            <a:r>
              <a:rPr lang="en-US" dirty="0">
                <a:solidFill>
                  <a:schemeClr val="bg1"/>
                </a:solidFill>
              </a:rPr>
              <a:t> surface ships, submarines, and other submersibles that have been designated as a warship by the flag State and are included in the respective State’s list/registry of warships. </a:t>
            </a:r>
          </a:p>
          <a:p>
            <a:r>
              <a:rPr lang="en-US" dirty="0">
                <a:solidFill>
                  <a:schemeClr val="bg1"/>
                </a:solidFill>
              </a:rPr>
              <a:t>There is </a:t>
            </a:r>
            <a:r>
              <a:rPr lang="en-US" b="1" dirty="0">
                <a:solidFill>
                  <a:srgbClr val="FF0000"/>
                </a:solidFill>
              </a:rPr>
              <a:t>no requirement</a:t>
            </a:r>
            <a:r>
              <a:rPr lang="en-US" dirty="0">
                <a:solidFill>
                  <a:schemeClr val="bg1"/>
                </a:solidFill>
              </a:rPr>
              <a:t> that the </a:t>
            </a:r>
            <a:r>
              <a:rPr lang="en-US" b="1" dirty="0">
                <a:solidFill>
                  <a:srgbClr val="FF0000"/>
                </a:solidFill>
              </a:rPr>
              <a:t>commanding officer</a:t>
            </a:r>
            <a:r>
              <a:rPr lang="en-US" dirty="0">
                <a:solidFill>
                  <a:srgbClr val="FF0000"/>
                </a:solidFill>
              </a:rPr>
              <a:t> </a:t>
            </a:r>
            <a:r>
              <a:rPr lang="en-US" dirty="0">
                <a:solidFill>
                  <a:schemeClr val="bg1"/>
                </a:solidFill>
              </a:rPr>
              <a:t>or </a:t>
            </a:r>
            <a:r>
              <a:rPr lang="en-US" b="1" dirty="0">
                <a:solidFill>
                  <a:srgbClr val="FF0000"/>
                </a:solidFill>
              </a:rPr>
              <a:t>crew</a:t>
            </a:r>
            <a:r>
              <a:rPr lang="en-US" dirty="0">
                <a:solidFill>
                  <a:schemeClr val="bg1"/>
                </a:solidFill>
              </a:rPr>
              <a:t> be </a:t>
            </a:r>
            <a:r>
              <a:rPr lang="en-US" b="1" dirty="0">
                <a:solidFill>
                  <a:srgbClr val="FF0000"/>
                </a:solidFill>
              </a:rPr>
              <a:t>physically on board</a:t>
            </a:r>
            <a:r>
              <a:rPr lang="en-US" dirty="0">
                <a:solidFill>
                  <a:srgbClr val="FF0000"/>
                </a:solidFill>
              </a:rPr>
              <a:t> </a:t>
            </a:r>
            <a:r>
              <a:rPr lang="en-US" dirty="0">
                <a:solidFill>
                  <a:schemeClr val="bg1"/>
                </a:solidFill>
              </a:rPr>
              <a:t>the warship.</a:t>
            </a:r>
          </a:p>
          <a:p>
            <a:endParaRPr lang="en-US" dirty="0">
              <a:solidFill>
                <a:schemeClr val="bg1"/>
              </a:solidFill>
            </a:endParaRPr>
          </a:p>
          <a:p>
            <a:r>
              <a:rPr lang="en-US" b="1" dirty="0">
                <a:solidFill>
                  <a:srgbClr val="FFFF00"/>
                </a:solidFill>
              </a:rPr>
              <a:t>Shore-based Command Center Port Hueneme, CA</a:t>
            </a:r>
          </a:p>
        </p:txBody>
      </p:sp>
      <p:pic>
        <p:nvPicPr>
          <p:cNvPr id="4" name="Picture 3">
            <a:extLst>
              <a:ext uri="{FF2B5EF4-FFF2-40B4-BE49-F238E27FC236}">
                <a16:creationId xmlns:a16="http://schemas.microsoft.com/office/drawing/2014/main" id="{7CB3AC6C-F5B9-9AAC-3939-2F50B9A81F25}"/>
              </a:ext>
            </a:extLst>
          </p:cNvPr>
          <p:cNvPicPr>
            <a:picLocks noChangeAspect="1"/>
          </p:cNvPicPr>
          <p:nvPr/>
        </p:nvPicPr>
        <p:blipFill>
          <a:blip r:embed="rId3"/>
          <a:stretch>
            <a:fillRect/>
          </a:stretch>
        </p:blipFill>
        <p:spPr>
          <a:xfrm>
            <a:off x="8644129" y="4157473"/>
            <a:ext cx="3645408" cy="2700527"/>
          </a:xfrm>
          <a:prstGeom prst="rect">
            <a:avLst/>
          </a:prstGeom>
        </p:spPr>
      </p:pic>
    </p:spTree>
    <p:extLst>
      <p:ext uri="{BB962C8B-B14F-4D97-AF65-F5344CB8AC3E}">
        <p14:creationId xmlns:p14="http://schemas.microsoft.com/office/powerpoint/2010/main" val="203711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A2814-E2F1-4F0C-95AE-AFAE5DFB6BDB}"/>
              </a:ext>
            </a:extLst>
          </p:cNvPr>
          <p:cNvPicPr>
            <a:picLocks noChangeAspect="1"/>
          </p:cNvPicPr>
          <p:nvPr/>
        </p:nvPicPr>
        <p:blipFill>
          <a:blip r:embed="rId2"/>
          <a:stretch>
            <a:fillRect/>
          </a:stretch>
        </p:blipFill>
        <p:spPr>
          <a:xfrm>
            <a:off x="366711" y="1171575"/>
            <a:ext cx="11458575" cy="5686425"/>
          </a:xfrm>
          <a:prstGeom prst="rect">
            <a:avLst/>
          </a:prstGeom>
        </p:spPr>
      </p:pic>
      <p:sp>
        <p:nvSpPr>
          <p:cNvPr id="5" name="Title 4">
            <a:extLst>
              <a:ext uri="{FF2B5EF4-FFF2-40B4-BE49-F238E27FC236}">
                <a16:creationId xmlns:a16="http://schemas.microsoft.com/office/drawing/2014/main" id="{C3F7BC05-C628-4691-9CD6-EB05A57EBED0}"/>
              </a:ext>
            </a:extLst>
          </p:cNvPr>
          <p:cNvSpPr>
            <a:spLocks noGrp="1"/>
          </p:cNvSpPr>
          <p:nvPr>
            <p:ph type="title"/>
          </p:nvPr>
        </p:nvSpPr>
        <p:spPr>
          <a:xfrm>
            <a:off x="838199" y="1"/>
            <a:ext cx="10515600" cy="1089126"/>
          </a:xfrm>
        </p:spPr>
        <p:txBody>
          <a:bodyPr/>
          <a:lstStyle/>
          <a:p>
            <a:pPr algn="ctr"/>
            <a:r>
              <a:rPr lang="en-US" dirty="0"/>
              <a:t>State Practice – Commercial Ships (IMO)</a:t>
            </a:r>
          </a:p>
        </p:txBody>
      </p:sp>
    </p:spTree>
    <p:extLst>
      <p:ext uri="{BB962C8B-B14F-4D97-AF65-F5344CB8AC3E}">
        <p14:creationId xmlns:p14="http://schemas.microsoft.com/office/powerpoint/2010/main" val="161455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8B6B-796F-40B3-9455-18B675AA6FB4}"/>
              </a:ext>
            </a:extLst>
          </p:cNvPr>
          <p:cNvSpPr>
            <a:spLocks noGrp="1"/>
          </p:cNvSpPr>
          <p:nvPr>
            <p:ph type="title"/>
          </p:nvPr>
        </p:nvSpPr>
        <p:spPr>
          <a:xfrm>
            <a:off x="838200" y="85344"/>
            <a:ext cx="10515600" cy="1389890"/>
          </a:xfrm>
        </p:spPr>
        <p:txBody>
          <a:bodyPr/>
          <a:lstStyle/>
          <a:p>
            <a:pPr algn="ctr"/>
            <a:r>
              <a:rPr lang="en-US" dirty="0"/>
              <a:t>IMO MSC 107 (2022)</a:t>
            </a:r>
          </a:p>
        </p:txBody>
      </p:sp>
      <p:sp>
        <p:nvSpPr>
          <p:cNvPr id="3" name="Content Placeholder 2">
            <a:extLst>
              <a:ext uri="{FF2B5EF4-FFF2-40B4-BE49-F238E27FC236}">
                <a16:creationId xmlns:a16="http://schemas.microsoft.com/office/drawing/2014/main" id="{7BF8F1E9-0744-42FD-962C-68F7C5771B70}"/>
              </a:ext>
            </a:extLst>
          </p:cNvPr>
          <p:cNvSpPr>
            <a:spLocks noGrp="1"/>
          </p:cNvSpPr>
          <p:nvPr>
            <p:ph sz="half" idx="1"/>
          </p:nvPr>
        </p:nvSpPr>
        <p:spPr>
          <a:xfrm>
            <a:off x="838200" y="1475233"/>
            <a:ext cx="10772163" cy="4120896"/>
          </a:xfrm>
        </p:spPr>
        <p:txBody>
          <a:bodyPr>
            <a:normAutofit fontScale="92500" lnSpcReduction="10000"/>
          </a:bodyPr>
          <a:lstStyle/>
          <a:p>
            <a:r>
              <a:rPr lang="en-US" dirty="0"/>
              <a:t>There should be a human master responsible for MASS regardless of mode of operation or degree or level of autonomy</a:t>
            </a:r>
          </a:p>
          <a:p>
            <a:r>
              <a:rPr lang="en-US" b="1" dirty="0">
                <a:solidFill>
                  <a:srgbClr val="FF0000"/>
                </a:solidFill>
              </a:rPr>
              <a:t>Master need not be on board</a:t>
            </a:r>
            <a:r>
              <a:rPr lang="en-US" dirty="0"/>
              <a:t>, depending on the technology used and human presence on board (if any)</a:t>
            </a:r>
          </a:p>
          <a:p>
            <a:r>
              <a:rPr lang="en-US" dirty="0"/>
              <a:t>Regardless of the mode of operation or degree or level of autonomy, the master should have a means to intervene when necessary</a:t>
            </a:r>
          </a:p>
          <a:p>
            <a:r>
              <a:rPr lang="en-US" b="1" dirty="0">
                <a:solidFill>
                  <a:srgbClr val="FF0000"/>
                </a:solidFill>
              </a:rPr>
              <a:t>Remote Operation Centre </a:t>
            </a:r>
            <a:r>
              <a:rPr lang="en-US" dirty="0"/>
              <a:t>– location remote from the MASS that can operate some or all aspects of the functions of the MASS</a:t>
            </a:r>
          </a:p>
          <a:p>
            <a:r>
              <a:rPr lang="en-US" b="1" dirty="0">
                <a:solidFill>
                  <a:srgbClr val="FF0000"/>
                </a:solidFill>
              </a:rPr>
              <a:t>Remote Operator </a:t>
            </a:r>
            <a:r>
              <a:rPr lang="en-US" dirty="0"/>
              <a:t>– a qualified person who is employed or engaged to operate some or all aspects of the functions of a MASS from a remote operation </a:t>
            </a:r>
            <a:r>
              <a:rPr lang="en-US" dirty="0" err="1"/>
              <a:t>centre</a:t>
            </a:r>
            <a:endParaRPr lang="en-US" dirty="0"/>
          </a:p>
          <a:p>
            <a:endParaRPr lang="en-US" dirty="0"/>
          </a:p>
        </p:txBody>
      </p:sp>
    </p:spTree>
    <p:extLst>
      <p:ext uri="{BB962C8B-B14F-4D97-AF65-F5344CB8AC3E}">
        <p14:creationId xmlns:p14="http://schemas.microsoft.com/office/powerpoint/2010/main" val="3872946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F99350-BF50-418F-B7FB-6A4AE7DF8642}"/>
              </a:ext>
            </a:extLst>
          </p:cNvPr>
          <p:cNvPicPr>
            <a:picLocks noChangeAspect="1"/>
          </p:cNvPicPr>
          <p:nvPr/>
        </p:nvPicPr>
        <p:blipFill>
          <a:blip r:embed="rId2"/>
          <a:stretch>
            <a:fillRect/>
          </a:stretch>
        </p:blipFill>
        <p:spPr>
          <a:xfrm>
            <a:off x="1023458" y="1943142"/>
            <a:ext cx="4613945" cy="3429000"/>
          </a:xfrm>
          <a:prstGeom prst="rect">
            <a:avLst/>
          </a:prstGeom>
        </p:spPr>
      </p:pic>
      <p:pic>
        <p:nvPicPr>
          <p:cNvPr id="5" name="Picture 4">
            <a:extLst>
              <a:ext uri="{FF2B5EF4-FFF2-40B4-BE49-F238E27FC236}">
                <a16:creationId xmlns:a16="http://schemas.microsoft.com/office/drawing/2014/main" id="{DA137878-0FA8-4D14-A00F-1AC0FFCF3932}"/>
              </a:ext>
            </a:extLst>
          </p:cNvPr>
          <p:cNvPicPr>
            <a:picLocks noChangeAspect="1"/>
          </p:cNvPicPr>
          <p:nvPr/>
        </p:nvPicPr>
        <p:blipFill>
          <a:blip r:embed="rId3"/>
          <a:stretch>
            <a:fillRect/>
          </a:stretch>
        </p:blipFill>
        <p:spPr>
          <a:xfrm>
            <a:off x="6737479" y="1943142"/>
            <a:ext cx="4613943" cy="3429000"/>
          </a:xfrm>
          <a:prstGeom prst="rect">
            <a:avLst/>
          </a:prstGeom>
        </p:spPr>
      </p:pic>
      <p:sp>
        <p:nvSpPr>
          <p:cNvPr id="6" name="Title 5">
            <a:extLst>
              <a:ext uri="{FF2B5EF4-FFF2-40B4-BE49-F238E27FC236}">
                <a16:creationId xmlns:a16="http://schemas.microsoft.com/office/drawing/2014/main" id="{1EF04D1B-D466-441C-B447-88F61E3F40C8}"/>
              </a:ext>
            </a:extLst>
          </p:cNvPr>
          <p:cNvSpPr>
            <a:spLocks noGrp="1"/>
          </p:cNvSpPr>
          <p:nvPr>
            <p:ph type="title"/>
          </p:nvPr>
        </p:nvSpPr>
        <p:spPr>
          <a:xfrm>
            <a:off x="231648" y="365125"/>
            <a:ext cx="11960352" cy="1325563"/>
          </a:xfrm>
        </p:spPr>
        <p:txBody>
          <a:bodyPr>
            <a:normAutofit/>
          </a:bodyPr>
          <a:lstStyle/>
          <a:p>
            <a:pPr algn="ctr"/>
            <a:r>
              <a:rPr lang="en-US" dirty="0"/>
              <a:t>State Practice—Military Vessels</a:t>
            </a:r>
            <a:br>
              <a:rPr lang="en-US" dirty="0"/>
            </a:br>
            <a:r>
              <a:rPr lang="en-US" dirty="0"/>
              <a:t>US Navy UUV (2004) // USV (2007) Master Plans</a:t>
            </a:r>
          </a:p>
        </p:txBody>
      </p:sp>
    </p:spTree>
    <p:extLst>
      <p:ext uri="{BB962C8B-B14F-4D97-AF65-F5344CB8AC3E}">
        <p14:creationId xmlns:p14="http://schemas.microsoft.com/office/powerpoint/2010/main" val="187986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02A55B-CDBF-4D5B-865A-F7778D42E1FE}"/>
              </a:ext>
            </a:extLst>
          </p:cNvPr>
          <p:cNvPicPr>
            <a:picLocks noChangeAspect="1"/>
          </p:cNvPicPr>
          <p:nvPr/>
        </p:nvPicPr>
        <p:blipFill>
          <a:blip r:embed="rId2"/>
          <a:stretch>
            <a:fillRect/>
          </a:stretch>
        </p:blipFill>
        <p:spPr>
          <a:xfrm>
            <a:off x="108155" y="0"/>
            <a:ext cx="12192000" cy="6858000"/>
          </a:xfrm>
          <a:prstGeom prst="rect">
            <a:avLst/>
          </a:prstGeom>
        </p:spPr>
      </p:pic>
    </p:spTree>
    <p:extLst>
      <p:ext uri="{BB962C8B-B14F-4D97-AF65-F5344CB8AC3E}">
        <p14:creationId xmlns:p14="http://schemas.microsoft.com/office/powerpoint/2010/main" val="195478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4239B-3ABD-FE11-B182-816F8AC583EA}"/>
              </a:ext>
            </a:extLst>
          </p:cNvPr>
          <p:cNvPicPr>
            <a:picLocks noChangeAspect="1"/>
          </p:cNvPicPr>
          <p:nvPr/>
        </p:nvPicPr>
        <p:blipFill>
          <a:blip r:embed="rId2"/>
          <a:stretch>
            <a:fillRect/>
          </a:stretch>
        </p:blipFill>
        <p:spPr>
          <a:xfrm>
            <a:off x="3913632" y="31878"/>
            <a:ext cx="8424672" cy="6826122"/>
          </a:xfrm>
          <a:prstGeom prst="rect">
            <a:avLst/>
          </a:prstGeom>
        </p:spPr>
      </p:pic>
      <p:sp>
        <p:nvSpPr>
          <p:cNvPr id="2" name="Title 1">
            <a:extLst>
              <a:ext uri="{FF2B5EF4-FFF2-40B4-BE49-F238E27FC236}">
                <a16:creationId xmlns:a16="http://schemas.microsoft.com/office/drawing/2014/main" id="{C1A17709-EF74-447B-BF5C-094D13E6D2F9}"/>
              </a:ext>
            </a:extLst>
          </p:cNvPr>
          <p:cNvSpPr>
            <a:spLocks noGrp="1"/>
          </p:cNvSpPr>
          <p:nvPr>
            <p:ph type="title"/>
          </p:nvPr>
        </p:nvSpPr>
        <p:spPr>
          <a:xfrm>
            <a:off x="743713" y="694944"/>
            <a:ext cx="2974848" cy="4742688"/>
          </a:xfrm>
        </p:spPr>
        <p:txBody>
          <a:bodyPr>
            <a:normAutofit/>
          </a:bodyPr>
          <a:lstStyle/>
          <a:p>
            <a:pPr algn="ctr"/>
            <a:r>
              <a:rPr lang="en-US" sz="4000" dirty="0"/>
              <a:t>States developing UUVs/USVs</a:t>
            </a:r>
          </a:p>
        </p:txBody>
      </p:sp>
    </p:spTree>
    <p:extLst>
      <p:ext uri="{BB962C8B-B14F-4D97-AF65-F5344CB8AC3E}">
        <p14:creationId xmlns:p14="http://schemas.microsoft.com/office/powerpoint/2010/main" val="1240336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6E65-2C56-4F46-9376-7990218C9CD2}"/>
              </a:ext>
            </a:extLst>
          </p:cNvPr>
          <p:cNvSpPr>
            <a:spLocks noGrp="1"/>
          </p:cNvSpPr>
          <p:nvPr>
            <p:ph type="title"/>
          </p:nvPr>
        </p:nvSpPr>
        <p:spPr>
          <a:xfrm>
            <a:off x="838200" y="365125"/>
            <a:ext cx="8490857" cy="1325563"/>
          </a:xfrm>
        </p:spPr>
        <p:txBody>
          <a:bodyPr>
            <a:normAutofit/>
          </a:bodyPr>
          <a:lstStyle/>
          <a:p>
            <a:pPr algn="ctr"/>
            <a:r>
              <a:rPr lang="en-US" dirty="0"/>
              <a:t>Criticisms on the Law of Naval Warfare</a:t>
            </a:r>
          </a:p>
        </p:txBody>
      </p:sp>
      <p:sp>
        <p:nvSpPr>
          <p:cNvPr id="3" name="Content Placeholder 2">
            <a:extLst>
              <a:ext uri="{FF2B5EF4-FFF2-40B4-BE49-F238E27FC236}">
                <a16:creationId xmlns:a16="http://schemas.microsoft.com/office/drawing/2014/main" id="{458130D7-0BF3-4C1E-A472-A1AE7A32E6ED}"/>
              </a:ext>
            </a:extLst>
          </p:cNvPr>
          <p:cNvSpPr>
            <a:spLocks noGrp="1"/>
          </p:cNvSpPr>
          <p:nvPr>
            <p:ph idx="1"/>
          </p:nvPr>
        </p:nvSpPr>
        <p:spPr>
          <a:xfrm>
            <a:off x="838200" y="1825625"/>
            <a:ext cx="8567057" cy="3845832"/>
          </a:xfrm>
        </p:spPr>
        <p:txBody>
          <a:bodyPr>
            <a:normAutofit/>
          </a:bodyPr>
          <a:lstStyle/>
          <a:p>
            <a:r>
              <a:rPr lang="en-US" dirty="0"/>
              <a:t>Law of Naval Warfare is outdated in the Post-Charter era</a:t>
            </a:r>
          </a:p>
          <a:p>
            <a:pPr lvl="1"/>
            <a:r>
              <a:rPr lang="en-US" dirty="0"/>
              <a:t>Conflates jus ad bellum and jus in bello</a:t>
            </a:r>
          </a:p>
          <a:p>
            <a:r>
              <a:rPr lang="en-US" dirty="0"/>
              <a:t>Law of Navel Warfare is outdated in the Post-UNCLOS era</a:t>
            </a:r>
          </a:p>
          <a:p>
            <a:pPr lvl="1"/>
            <a:r>
              <a:rPr lang="en-US" dirty="0"/>
              <a:t>Conflates peacetime law of the sea with wartime law of naval warfare</a:t>
            </a:r>
          </a:p>
          <a:p>
            <a:r>
              <a:rPr lang="en-US" dirty="0"/>
              <a:t>Need a new treaty</a:t>
            </a:r>
          </a:p>
          <a:p>
            <a:pPr lvl="1"/>
            <a:r>
              <a:rPr lang="en-US" dirty="0"/>
              <a:t>Existing treaties and State practice are sufficient</a:t>
            </a:r>
          </a:p>
        </p:txBody>
      </p:sp>
      <p:pic>
        <p:nvPicPr>
          <p:cNvPr id="4" name="Picture 3">
            <a:extLst>
              <a:ext uri="{FF2B5EF4-FFF2-40B4-BE49-F238E27FC236}">
                <a16:creationId xmlns:a16="http://schemas.microsoft.com/office/drawing/2014/main" id="{0406B68A-9255-471C-895A-9722F7C20175}"/>
              </a:ext>
            </a:extLst>
          </p:cNvPr>
          <p:cNvPicPr>
            <a:picLocks noChangeAspect="1"/>
          </p:cNvPicPr>
          <p:nvPr/>
        </p:nvPicPr>
        <p:blipFill>
          <a:blip r:embed="rId2"/>
          <a:stretch>
            <a:fillRect/>
          </a:stretch>
        </p:blipFill>
        <p:spPr>
          <a:xfrm>
            <a:off x="9753600" y="-19050"/>
            <a:ext cx="2438400" cy="3419475"/>
          </a:xfrm>
          <a:prstGeom prst="rect">
            <a:avLst/>
          </a:prstGeom>
        </p:spPr>
      </p:pic>
      <p:pic>
        <p:nvPicPr>
          <p:cNvPr id="6" name="Picture 5">
            <a:extLst>
              <a:ext uri="{FF2B5EF4-FFF2-40B4-BE49-F238E27FC236}">
                <a16:creationId xmlns:a16="http://schemas.microsoft.com/office/drawing/2014/main" id="{BE927224-496B-4431-A781-696812E4CDC8}"/>
              </a:ext>
            </a:extLst>
          </p:cNvPr>
          <p:cNvPicPr>
            <a:picLocks noChangeAspect="1"/>
          </p:cNvPicPr>
          <p:nvPr/>
        </p:nvPicPr>
        <p:blipFill>
          <a:blip r:embed="rId3"/>
          <a:stretch>
            <a:fillRect/>
          </a:stretch>
        </p:blipFill>
        <p:spPr>
          <a:xfrm>
            <a:off x="9753600" y="3269342"/>
            <a:ext cx="2438400" cy="3419475"/>
          </a:xfrm>
          <a:prstGeom prst="rect">
            <a:avLst/>
          </a:prstGeom>
        </p:spPr>
      </p:pic>
    </p:spTree>
    <p:extLst>
      <p:ext uri="{BB962C8B-B14F-4D97-AF65-F5344CB8AC3E}">
        <p14:creationId xmlns:p14="http://schemas.microsoft.com/office/powerpoint/2010/main" val="3538582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49C7-5E32-B440-9046-09CF9ED8C633}"/>
              </a:ext>
            </a:extLst>
          </p:cNvPr>
          <p:cNvSpPr>
            <a:spLocks noGrp="1"/>
          </p:cNvSpPr>
          <p:nvPr>
            <p:ph type="title"/>
          </p:nvPr>
        </p:nvSpPr>
        <p:spPr>
          <a:xfrm>
            <a:off x="838199" y="926592"/>
            <a:ext cx="2739323" cy="4571999"/>
          </a:xfrm>
        </p:spPr>
        <p:txBody>
          <a:bodyPr>
            <a:normAutofit/>
          </a:bodyPr>
          <a:lstStyle/>
          <a:p>
            <a:pPr algn="ctr"/>
            <a:r>
              <a:rPr lang="en-US" dirty="0"/>
              <a:t>Iranian UUV</a:t>
            </a:r>
          </a:p>
        </p:txBody>
      </p:sp>
      <p:pic>
        <p:nvPicPr>
          <p:cNvPr id="5" name="Picture 4">
            <a:extLst>
              <a:ext uri="{FF2B5EF4-FFF2-40B4-BE49-F238E27FC236}">
                <a16:creationId xmlns:a16="http://schemas.microsoft.com/office/drawing/2014/main" id="{2B048180-2469-BACA-6380-2B99A89B3600}"/>
              </a:ext>
            </a:extLst>
          </p:cNvPr>
          <p:cNvPicPr>
            <a:picLocks noChangeAspect="1"/>
          </p:cNvPicPr>
          <p:nvPr/>
        </p:nvPicPr>
        <p:blipFill>
          <a:blip r:embed="rId2"/>
          <a:stretch>
            <a:fillRect/>
          </a:stretch>
        </p:blipFill>
        <p:spPr>
          <a:xfrm>
            <a:off x="3662867" y="831341"/>
            <a:ext cx="8614477" cy="4667250"/>
          </a:xfrm>
          <a:prstGeom prst="rect">
            <a:avLst/>
          </a:prstGeom>
        </p:spPr>
      </p:pic>
    </p:spTree>
    <p:extLst>
      <p:ext uri="{BB962C8B-B14F-4D97-AF65-F5344CB8AC3E}">
        <p14:creationId xmlns:p14="http://schemas.microsoft.com/office/powerpoint/2010/main" val="1589463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49C7-5E32-B440-9046-09CF9ED8C633}"/>
              </a:ext>
            </a:extLst>
          </p:cNvPr>
          <p:cNvSpPr>
            <a:spLocks noGrp="1"/>
          </p:cNvSpPr>
          <p:nvPr>
            <p:ph type="title"/>
          </p:nvPr>
        </p:nvSpPr>
        <p:spPr/>
        <p:txBody>
          <a:bodyPr/>
          <a:lstStyle/>
          <a:p>
            <a:pPr algn="ctr"/>
            <a:r>
              <a:rPr lang="en-US" dirty="0"/>
              <a:t>Unmanned Surface Vessels</a:t>
            </a:r>
          </a:p>
        </p:txBody>
      </p:sp>
      <p:sp>
        <p:nvSpPr>
          <p:cNvPr id="3" name="Content Placeholder 2">
            <a:extLst>
              <a:ext uri="{FF2B5EF4-FFF2-40B4-BE49-F238E27FC236}">
                <a16:creationId xmlns:a16="http://schemas.microsoft.com/office/drawing/2014/main" id="{E595F7D1-8B90-BE4B-B972-61C334415114}"/>
              </a:ext>
            </a:extLst>
          </p:cNvPr>
          <p:cNvSpPr>
            <a:spLocks noGrp="1"/>
          </p:cNvSpPr>
          <p:nvPr>
            <p:ph idx="1"/>
          </p:nvPr>
        </p:nvSpPr>
        <p:spPr/>
        <p:txBody>
          <a:bodyPr/>
          <a:lstStyle/>
          <a:p>
            <a:r>
              <a:rPr lang="en-US" dirty="0"/>
              <a:t>Nomad</a:t>
            </a:r>
          </a:p>
          <a:p>
            <a:r>
              <a:rPr lang="en-US" dirty="0"/>
              <a:t>Ranger</a:t>
            </a:r>
          </a:p>
        </p:txBody>
      </p:sp>
      <p:pic>
        <p:nvPicPr>
          <p:cNvPr id="5" name="Picture 4">
            <a:extLst>
              <a:ext uri="{FF2B5EF4-FFF2-40B4-BE49-F238E27FC236}">
                <a16:creationId xmlns:a16="http://schemas.microsoft.com/office/drawing/2014/main" id="{F9C42F78-A3B2-6703-05B0-611B59F42BAB}"/>
              </a:ext>
            </a:extLst>
          </p:cNvPr>
          <p:cNvPicPr>
            <a:picLocks noChangeAspect="1"/>
          </p:cNvPicPr>
          <p:nvPr/>
        </p:nvPicPr>
        <p:blipFill>
          <a:blip r:embed="rId2"/>
          <a:stretch>
            <a:fillRect/>
          </a:stretch>
        </p:blipFill>
        <p:spPr>
          <a:xfrm>
            <a:off x="162149" y="0"/>
            <a:ext cx="12192000" cy="6858000"/>
          </a:xfrm>
          <a:prstGeom prst="rect">
            <a:avLst/>
          </a:prstGeom>
        </p:spPr>
      </p:pic>
      <p:sp>
        <p:nvSpPr>
          <p:cNvPr id="4" name="TextBox 3">
            <a:extLst>
              <a:ext uri="{FF2B5EF4-FFF2-40B4-BE49-F238E27FC236}">
                <a16:creationId xmlns:a16="http://schemas.microsoft.com/office/drawing/2014/main" id="{62D87E2E-69C1-4AAE-870E-FF9B2C57E3C3}"/>
              </a:ext>
            </a:extLst>
          </p:cNvPr>
          <p:cNvSpPr txBox="1"/>
          <p:nvPr/>
        </p:nvSpPr>
        <p:spPr>
          <a:xfrm>
            <a:off x="5017063" y="2063469"/>
            <a:ext cx="1408014" cy="523220"/>
          </a:xfrm>
          <a:prstGeom prst="rect">
            <a:avLst/>
          </a:prstGeom>
          <a:noFill/>
        </p:spPr>
        <p:txBody>
          <a:bodyPr wrap="square" rtlCol="0">
            <a:spAutoFit/>
          </a:bodyPr>
          <a:lstStyle/>
          <a:p>
            <a:pPr algn="ctr"/>
            <a:r>
              <a:rPr lang="en-US" sz="2800" b="1" dirty="0">
                <a:solidFill>
                  <a:srgbClr val="FF0000"/>
                </a:solidFill>
              </a:rPr>
              <a:t>Nomad</a:t>
            </a:r>
          </a:p>
        </p:txBody>
      </p:sp>
      <p:sp>
        <p:nvSpPr>
          <p:cNvPr id="6" name="TextBox 5">
            <a:extLst>
              <a:ext uri="{FF2B5EF4-FFF2-40B4-BE49-F238E27FC236}">
                <a16:creationId xmlns:a16="http://schemas.microsoft.com/office/drawing/2014/main" id="{168776FE-3D5D-44FC-8E04-3331212FC0BE}"/>
              </a:ext>
            </a:extLst>
          </p:cNvPr>
          <p:cNvSpPr txBox="1"/>
          <p:nvPr/>
        </p:nvSpPr>
        <p:spPr>
          <a:xfrm>
            <a:off x="3180575" y="3827534"/>
            <a:ext cx="1232390" cy="523220"/>
          </a:xfrm>
          <a:prstGeom prst="rect">
            <a:avLst/>
          </a:prstGeom>
          <a:noFill/>
        </p:spPr>
        <p:txBody>
          <a:bodyPr wrap="none" rtlCol="0">
            <a:spAutoFit/>
          </a:bodyPr>
          <a:lstStyle/>
          <a:p>
            <a:pPr algn="ctr"/>
            <a:r>
              <a:rPr lang="en-US" sz="2800" b="1" dirty="0">
                <a:solidFill>
                  <a:srgbClr val="FF0000"/>
                </a:solidFill>
              </a:rPr>
              <a:t>Ranger</a:t>
            </a:r>
          </a:p>
        </p:txBody>
      </p:sp>
      <p:sp>
        <p:nvSpPr>
          <p:cNvPr id="7" name="TextBox 6">
            <a:extLst>
              <a:ext uri="{FF2B5EF4-FFF2-40B4-BE49-F238E27FC236}">
                <a16:creationId xmlns:a16="http://schemas.microsoft.com/office/drawing/2014/main" id="{AC8C56FA-9636-4D13-B0E2-F5BAD581D04E}"/>
              </a:ext>
            </a:extLst>
          </p:cNvPr>
          <p:cNvSpPr txBox="1"/>
          <p:nvPr/>
        </p:nvSpPr>
        <p:spPr>
          <a:xfrm>
            <a:off x="6270448" y="5607651"/>
            <a:ext cx="1354858" cy="830997"/>
          </a:xfrm>
          <a:prstGeom prst="rect">
            <a:avLst/>
          </a:prstGeom>
          <a:noFill/>
        </p:spPr>
        <p:txBody>
          <a:bodyPr wrap="none" rtlCol="0">
            <a:spAutoFit/>
          </a:bodyPr>
          <a:lstStyle/>
          <a:p>
            <a:pPr algn="ctr"/>
            <a:r>
              <a:rPr lang="en-US" sz="2400" b="1" dirty="0">
                <a:solidFill>
                  <a:srgbClr val="FF0000"/>
                </a:solidFill>
              </a:rPr>
              <a:t>Missile </a:t>
            </a:r>
          </a:p>
          <a:p>
            <a:pPr algn="ctr"/>
            <a:r>
              <a:rPr lang="en-US" sz="2400" b="1" dirty="0">
                <a:solidFill>
                  <a:srgbClr val="FF0000"/>
                </a:solidFill>
              </a:rPr>
              <a:t>Launcher</a:t>
            </a:r>
          </a:p>
        </p:txBody>
      </p:sp>
      <p:cxnSp>
        <p:nvCxnSpPr>
          <p:cNvPr id="9" name="Straight Arrow Connector 8">
            <a:extLst>
              <a:ext uri="{FF2B5EF4-FFF2-40B4-BE49-F238E27FC236}">
                <a16:creationId xmlns:a16="http://schemas.microsoft.com/office/drawing/2014/main" id="{F72F586F-881F-4C6E-B221-750155BC7D54}"/>
              </a:ext>
            </a:extLst>
          </p:cNvPr>
          <p:cNvCxnSpPr>
            <a:stCxn id="7" idx="0"/>
          </p:cNvCxnSpPr>
          <p:nvPr/>
        </p:nvCxnSpPr>
        <p:spPr>
          <a:xfrm flipH="1" flipV="1">
            <a:off x="6886916" y="4634012"/>
            <a:ext cx="60961" cy="9736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C4EE995-47BD-4598-BF3A-5747ECFA824C}"/>
              </a:ext>
            </a:extLst>
          </p:cNvPr>
          <p:cNvPicPr>
            <a:picLocks noChangeAspect="1"/>
          </p:cNvPicPr>
          <p:nvPr/>
        </p:nvPicPr>
        <p:blipFill>
          <a:blip r:embed="rId3"/>
          <a:stretch>
            <a:fillRect/>
          </a:stretch>
        </p:blipFill>
        <p:spPr>
          <a:xfrm>
            <a:off x="9399361" y="180975"/>
            <a:ext cx="2792639" cy="1987568"/>
          </a:xfrm>
          <a:prstGeom prst="rect">
            <a:avLst/>
          </a:prstGeom>
        </p:spPr>
      </p:pic>
      <p:sp>
        <p:nvSpPr>
          <p:cNvPr id="11" name="TextBox 10">
            <a:extLst>
              <a:ext uri="{FF2B5EF4-FFF2-40B4-BE49-F238E27FC236}">
                <a16:creationId xmlns:a16="http://schemas.microsoft.com/office/drawing/2014/main" id="{1DF68B87-0D4E-4D31-96D4-1B713EE2FD85}"/>
              </a:ext>
            </a:extLst>
          </p:cNvPr>
          <p:cNvSpPr txBox="1"/>
          <p:nvPr/>
        </p:nvSpPr>
        <p:spPr>
          <a:xfrm>
            <a:off x="9727919" y="384066"/>
            <a:ext cx="2135521" cy="369332"/>
          </a:xfrm>
          <a:prstGeom prst="rect">
            <a:avLst/>
          </a:prstGeom>
          <a:noFill/>
        </p:spPr>
        <p:txBody>
          <a:bodyPr wrap="none" rtlCol="0">
            <a:spAutoFit/>
          </a:bodyPr>
          <a:lstStyle/>
          <a:p>
            <a:pPr algn="ctr"/>
            <a:r>
              <a:rPr lang="en-US" b="1" dirty="0">
                <a:solidFill>
                  <a:srgbClr val="FF0000"/>
                </a:solidFill>
              </a:rPr>
              <a:t>SM-6 Missile Launch</a:t>
            </a:r>
          </a:p>
        </p:txBody>
      </p:sp>
    </p:spTree>
    <p:extLst>
      <p:ext uri="{BB962C8B-B14F-4D97-AF65-F5344CB8AC3E}">
        <p14:creationId xmlns:p14="http://schemas.microsoft.com/office/powerpoint/2010/main" val="3016866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49C7-5E32-B440-9046-09CF9ED8C633}"/>
              </a:ext>
            </a:extLst>
          </p:cNvPr>
          <p:cNvSpPr>
            <a:spLocks noGrp="1"/>
          </p:cNvSpPr>
          <p:nvPr>
            <p:ph type="title"/>
          </p:nvPr>
        </p:nvSpPr>
        <p:spPr/>
        <p:txBody>
          <a:bodyPr/>
          <a:lstStyle/>
          <a:p>
            <a:pPr algn="ctr"/>
            <a:r>
              <a:rPr lang="en-US" dirty="0"/>
              <a:t>Unmanned Underwater Vehicles</a:t>
            </a:r>
          </a:p>
        </p:txBody>
      </p:sp>
      <p:sp>
        <p:nvSpPr>
          <p:cNvPr id="3" name="Content Placeholder 2">
            <a:extLst>
              <a:ext uri="{FF2B5EF4-FFF2-40B4-BE49-F238E27FC236}">
                <a16:creationId xmlns:a16="http://schemas.microsoft.com/office/drawing/2014/main" id="{E595F7D1-8B90-BE4B-B972-61C334415114}"/>
              </a:ext>
            </a:extLst>
          </p:cNvPr>
          <p:cNvSpPr>
            <a:spLocks noGrp="1"/>
          </p:cNvSpPr>
          <p:nvPr>
            <p:ph idx="1"/>
          </p:nvPr>
        </p:nvSpPr>
        <p:spPr/>
        <p:txBody>
          <a:bodyPr/>
          <a:lstStyle/>
          <a:p>
            <a:r>
              <a:rPr lang="en-US" dirty="0"/>
              <a:t>ORCA</a:t>
            </a:r>
          </a:p>
        </p:txBody>
      </p:sp>
      <p:pic>
        <p:nvPicPr>
          <p:cNvPr id="5" name="Picture 4">
            <a:extLst>
              <a:ext uri="{FF2B5EF4-FFF2-40B4-BE49-F238E27FC236}">
                <a16:creationId xmlns:a16="http://schemas.microsoft.com/office/drawing/2014/main" id="{B0C7FF42-534F-CE21-163B-386A4CA30FE6}"/>
              </a:ext>
            </a:extLst>
          </p:cNvPr>
          <p:cNvPicPr>
            <a:picLocks noChangeAspect="1"/>
          </p:cNvPicPr>
          <p:nvPr/>
        </p:nvPicPr>
        <p:blipFill>
          <a:blip r:embed="rId2"/>
          <a:stretch>
            <a:fillRect/>
          </a:stretch>
        </p:blipFill>
        <p:spPr>
          <a:xfrm>
            <a:off x="243840" y="1"/>
            <a:ext cx="11948159" cy="6858000"/>
          </a:xfrm>
          <a:prstGeom prst="rect">
            <a:avLst/>
          </a:prstGeom>
        </p:spPr>
      </p:pic>
    </p:spTree>
    <p:extLst>
      <p:ext uri="{BB962C8B-B14F-4D97-AF65-F5344CB8AC3E}">
        <p14:creationId xmlns:p14="http://schemas.microsoft.com/office/powerpoint/2010/main" val="2203263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BD2190-F492-133D-D7BB-CDB0BE365BBA}"/>
              </a:ext>
            </a:extLst>
          </p:cNvPr>
          <p:cNvPicPr>
            <a:picLocks noChangeAspect="1"/>
          </p:cNvPicPr>
          <p:nvPr/>
        </p:nvPicPr>
        <p:blipFill>
          <a:blip r:embed="rId2"/>
          <a:stretch>
            <a:fillRect/>
          </a:stretch>
        </p:blipFill>
        <p:spPr>
          <a:xfrm>
            <a:off x="6193536" y="2432102"/>
            <a:ext cx="5766816" cy="4169866"/>
          </a:xfrm>
          <a:prstGeom prst="rect">
            <a:avLst/>
          </a:prstGeom>
        </p:spPr>
      </p:pic>
      <p:pic>
        <p:nvPicPr>
          <p:cNvPr id="5" name="Picture 4">
            <a:extLst>
              <a:ext uri="{FF2B5EF4-FFF2-40B4-BE49-F238E27FC236}">
                <a16:creationId xmlns:a16="http://schemas.microsoft.com/office/drawing/2014/main" id="{CC63E972-1ED4-82E1-DF15-B649A3126073}"/>
              </a:ext>
            </a:extLst>
          </p:cNvPr>
          <p:cNvPicPr>
            <a:picLocks noChangeAspect="1"/>
          </p:cNvPicPr>
          <p:nvPr/>
        </p:nvPicPr>
        <p:blipFill>
          <a:blip r:embed="rId3"/>
          <a:stretch>
            <a:fillRect/>
          </a:stretch>
        </p:blipFill>
        <p:spPr>
          <a:xfrm>
            <a:off x="438913" y="2432102"/>
            <a:ext cx="5327904" cy="4169866"/>
          </a:xfrm>
          <a:prstGeom prst="rect">
            <a:avLst/>
          </a:prstGeom>
        </p:spPr>
      </p:pic>
      <p:sp>
        <p:nvSpPr>
          <p:cNvPr id="6" name="Title 5">
            <a:extLst>
              <a:ext uri="{FF2B5EF4-FFF2-40B4-BE49-F238E27FC236}">
                <a16:creationId xmlns:a16="http://schemas.microsoft.com/office/drawing/2014/main" id="{4CC1A925-C597-C04D-3036-29C2EEF42099}"/>
              </a:ext>
            </a:extLst>
          </p:cNvPr>
          <p:cNvSpPr>
            <a:spLocks noGrp="1"/>
          </p:cNvSpPr>
          <p:nvPr>
            <p:ph type="title"/>
          </p:nvPr>
        </p:nvSpPr>
        <p:spPr>
          <a:xfrm>
            <a:off x="438913" y="365125"/>
            <a:ext cx="11521439" cy="1325563"/>
          </a:xfrm>
        </p:spPr>
        <p:txBody>
          <a:bodyPr/>
          <a:lstStyle/>
          <a:p>
            <a:r>
              <a:rPr lang="en-US" dirty="0"/>
              <a:t>         UK MADFOX		       Turkish Armed USV</a:t>
            </a:r>
          </a:p>
        </p:txBody>
      </p:sp>
    </p:spTree>
    <p:extLst>
      <p:ext uri="{BB962C8B-B14F-4D97-AF65-F5344CB8AC3E}">
        <p14:creationId xmlns:p14="http://schemas.microsoft.com/office/powerpoint/2010/main" val="406630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49C7-5E32-B440-9046-09CF9ED8C633}"/>
              </a:ext>
            </a:extLst>
          </p:cNvPr>
          <p:cNvSpPr>
            <a:spLocks noGrp="1"/>
          </p:cNvSpPr>
          <p:nvPr>
            <p:ph type="title"/>
          </p:nvPr>
        </p:nvSpPr>
        <p:spPr>
          <a:xfrm>
            <a:off x="838200" y="1"/>
            <a:ext cx="10515600" cy="1298448"/>
          </a:xfrm>
        </p:spPr>
        <p:txBody>
          <a:bodyPr/>
          <a:lstStyle/>
          <a:p>
            <a:pPr algn="ctr"/>
            <a:r>
              <a:rPr lang="en-US" dirty="0">
                <a:solidFill>
                  <a:schemeClr val="bg1"/>
                </a:solidFill>
              </a:rPr>
              <a:t>US—USV/UUV Delivered to the Fleet</a:t>
            </a:r>
          </a:p>
        </p:txBody>
      </p:sp>
      <p:sp>
        <p:nvSpPr>
          <p:cNvPr id="3" name="Content Placeholder 2">
            <a:extLst>
              <a:ext uri="{FF2B5EF4-FFF2-40B4-BE49-F238E27FC236}">
                <a16:creationId xmlns:a16="http://schemas.microsoft.com/office/drawing/2014/main" id="{E595F7D1-8B90-BE4B-B972-61C334415114}"/>
              </a:ext>
            </a:extLst>
          </p:cNvPr>
          <p:cNvSpPr>
            <a:spLocks noGrp="1"/>
          </p:cNvSpPr>
          <p:nvPr>
            <p:ph idx="1"/>
          </p:nvPr>
        </p:nvSpPr>
        <p:spPr>
          <a:xfrm>
            <a:off x="621792" y="1207009"/>
            <a:ext cx="4925568" cy="4352544"/>
          </a:xfrm>
        </p:spPr>
        <p:txBody>
          <a:bodyPr>
            <a:normAutofit/>
          </a:bodyPr>
          <a:lstStyle/>
          <a:p>
            <a:r>
              <a:rPr lang="en-US" dirty="0">
                <a:solidFill>
                  <a:schemeClr val="bg1"/>
                </a:solidFill>
              </a:rPr>
              <a:t>Large USV Overload Program (Nomad, Ranger, Vanguard, Mariner)</a:t>
            </a:r>
          </a:p>
          <a:p>
            <a:r>
              <a:rPr lang="en-US" dirty="0">
                <a:solidFill>
                  <a:schemeClr val="bg1"/>
                </a:solidFill>
              </a:rPr>
              <a:t>Medium USV Program (Sea Hunter, Seahawk)</a:t>
            </a:r>
          </a:p>
          <a:p>
            <a:r>
              <a:rPr lang="en-US" dirty="0">
                <a:solidFill>
                  <a:schemeClr val="bg1"/>
                </a:solidFill>
              </a:rPr>
              <a:t>XLUUV (ORCA)</a:t>
            </a:r>
          </a:p>
          <a:p>
            <a:r>
              <a:rPr lang="en-US" b="1" dirty="0">
                <a:solidFill>
                  <a:srgbClr val="FF0000"/>
                </a:solidFill>
              </a:rPr>
              <a:t>50K+ nm – autonomous mode </a:t>
            </a:r>
            <a:r>
              <a:rPr lang="en-US" dirty="0">
                <a:solidFill>
                  <a:schemeClr val="bg1"/>
                </a:solidFill>
              </a:rPr>
              <a:t>almost all the time – minimal human intervention – COLREG compliant</a:t>
            </a:r>
          </a:p>
        </p:txBody>
      </p:sp>
      <p:pic>
        <p:nvPicPr>
          <p:cNvPr id="4" name="Picture 3">
            <a:extLst>
              <a:ext uri="{FF2B5EF4-FFF2-40B4-BE49-F238E27FC236}">
                <a16:creationId xmlns:a16="http://schemas.microsoft.com/office/drawing/2014/main" id="{9497BB5C-17F2-7B9D-067E-E74985DF875C}"/>
              </a:ext>
            </a:extLst>
          </p:cNvPr>
          <p:cNvPicPr>
            <a:picLocks noChangeAspect="1"/>
          </p:cNvPicPr>
          <p:nvPr/>
        </p:nvPicPr>
        <p:blipFill>
          <a:blip r:embed="rId3"/>
          <a:stretch>
            <a:fillRect/>
          </a:stretch>
        </p:blipFill>
        <p:spPr>
          <a:xfrm>
            <a:off x="5656286" y="1690688"/>
            <a:ext cx="6667500" cy="5000625"/>
          </a:xfrm>
          <a:prstGeom prst="rect">
            <a:avLst/>
          </a:prstGeom>
        </p:spPr>
      </p:pic>
    </p:spTree>
    <p:extLst>
      <p:ext uri="{BB962C8B-B14F-4D97-AF65-F5344CB8AC3E}">
        <p14:creationId xmlns:p14="http://schemas.microsoft.com/office/powerpoint/2010/main" val="418731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49C7-5E32-B440-9046-09CF9ED8C633}"/>
              </a:ext>
            </a:extLst>
          </p:cNvPr>
          <p:cNvSpPr>
            <a:spLocks noGrp="1"/>
          </p:cNvSpPr>
          <p:nvPr>
            <p:ph type="title"/>
          </p:nvPr>
        </p:nvSpPr>
        <p:spPr>
          <a:xfrm>
            <a:off x="838200" y="231648"/>
            <a:ext cx="10515600" cy="957072"/>
          </a:xfrm>
        </p:spPr>
        <p:txBody>
          <a:bodyPr/>
          <a:lstStyle/>
          <a:p>
            <a:pPr algn="ctr"/>
            <a:r>
              <a:rPr lang="en-US" dirty="0">
                <a:solidFill>
                  <a:schemeClr val="bg1"/>
                </a:solidFill>
              </a:rPr>
              <a:t>SECNAVINST 5030.8D (2022)</a:t>
            </a:r>
          </a:p>
        </p:txBody>
      </p:sp>
      <p:sp>
        <p:nvSpPr>
          <p:cNvPr id="3" name="Content Placeholder 2">
            <a:extLst>
              <a:ext uri="{FF2B5EF4-FFF2-40B4-BE49-F238E27FC236}">
                <a16:creationId xmlns:a16="http://schemas.microsoft.com/office/drawing/2014/main" id="{E595F7D1-8B90-BE4B-B972-61C334415114}"/>
              </a:ext>
            </a:extLst>
          </p:cNvPr>
          <p:cNvSpPr>
            <a:spLocks noGrp="1"/>
          </p:cNvSpPr>
          <p:nvPr>
            <p:ph idx="1"/>
          </p:nvPr>
        </p:nvSpPr>
        <p:spPr>
          <a:xfrm>
            <a:off x="838200" y="1188720"/>
            <a:ext cx="10515600" cy="4480561"/>
          </a:xfrm>
        </p:spPr>
        <p:txBody>
          <a:bodyPr>
            <a:normAutofit lnSpcReduction="10000"/>
          </a:bodyPr>
          <a:lstStyle/>
          <a:p>
            <a:r>
              <a:rPr lang="en-US" dirty="0">
                <a:solidFill>
                  <a:schemeClr val="bg1"/>
                </a:solidFill>
              </a:rPr>
              <a:t>GENERAL GUIDANCE FOR THE CLASSIFICATION OF NAVAL VESSELS AND BATTLE FORCE SHIP COUNTING PROCEDURES</a:t>
            </a:r>
          </a:p>
          <a:p>
            <a:r>
              <a:rPr lang="en-US" dirty="0">
                <a:solidFill>
                  <a:schemeClr val="bg1"/>
                </a:solidFill>
              </a:rPr>
              <a:t>Encl. (4) – </a:t>
            </a:r>
            <a:r>
              <a:rPr lang="en-US" b="1" dirty="0">
                <a:solidFill>
                  <a:srgbClr val="FF0000"/>
                </a:solidFill>
              </a:rPr>
              <a:t>Unmanned Maritime Platform Category</a:t>
            </a:r>
          </a:p>
          <a:p>
            <a:r>
              <a:rPr lang="en-US" dirty="0">
                <a:solidFill>
                  <a:schemeClr val="bg1"/>
                </a:solidFill>
              </a:rPr>
              <a:t>Unmanned platforms </a:t>
            </a:r>
            <a:r>
              <a:rPr lang="en-US" b="1" dirty="0">
                <a:solidFill>
                  <a:srgbClr val="FF0000"/>
                </a:solidFill>
              </a:rPr>
              <a:t>are not currently counted </a:t>
            </a:r>
            <a:r>
              <a:rPr lang="en-US" dirty="0">
                <a:solidFill>
                  <a:schemeClr val="bg1"/>
                </a:solidFill>
              </a:rPr>
              <a:t>in the battle force or maintained in the NVR</a:t>
            </a:r>
          </a:p>
          <a:p>
            <a:pPr lvl="1"/>
            <a:r>
              <a:rPr lang="en-US" dirty="0">
                <a:solidFill>
                  <a:schemeClr val="bg1"/>
                </a:solidFill>
              </a:rPr>
              <a:t>Certain unmanned maritime vehicles </a:t>
            </a:r>
            <a:r>
              <a:rPr lang="en-US" b="1" dirty="0">
                <a:solidFill>
                  <a:srgbClr val="FF0000"/>
                </a:solidFill>
              </a:rPr>
              <a:t>may, in the future</a:t>
            </a:r>
            <a:r>
              <a:rPr lang="en-US" dirty="0">
                <a:solidFill>
                  <a:schemeClr val="bg1"/>
                </a:solidFill>
              </a:rPr>
              <a:t>, be part of the </a:t>
            </a:r>
            <a:r>
              <a:rPr lang="en-US" b="1" dirty="0">
                <a:solidFill>
                  <a:srgbClr val="FF0000"/>
                </a:solidFill>
              </a:rPr>
              <a:t>battle force inventory</a:t>
            </a:r>
          </a:p>
          <a:p>
            <a:pPr lvl="1"/>
            <a:r>
              <a:rPr lang="en-US" dirty="0">
                <a:solidFill>
                  <a:schemeClr val="bg1"/>
                </a:solidFill>
              </a:rPr>
              <a:t>Testing of these platforms and their concepts of employment continue to evolve</a:t>
            </a:r>
          </a:p>
          <a:p>
            <a:pPr lvl="1"/>
            <a:r>
              <a:rPr lang="en-US" dirty="0">
                <a:solidFill>
                  <a:schemeClr val="bg1"/>
                </a:solidFill>
              </a:rPr>
              <a:t>When these platforms are deemed capable of contributing to combat operations, the CNO will recommend their </a:t>
            </a:r>
            <a:r>
              <a:rPr lang="en-US" b="1" dirty="0">
                <a:solidFill>
                  <a:srgbClr val="FF0000"/>
                </a:solidFill>
              </a:rPr>
              <a:t>reclassification</a:t>
            </a:r>
            <a:r>
              <a:rPr lang="en-US" dirty="0">
                <a:solidFill>
                  <a:schemeClr val="bg1"/>
                </a:solidFill>
              </a:rPr>
              <a:t> and </a:t>
            </a:r>
            <a:r>
              <a:rPr lang="en-US" b="1" dirty="0">
                <a:solidFill>
                  <a:srgbClr val="FF0000"/>
                </a:solidFill>
              </a:rPr>
              <a:t>inclusion</a:t>
            </a:r>
            <a:r>
              <a:rPr lang="en-US" dirty="0">
                <a:solidFill>
                  <a:schemeClr val="bg1"/>
                </a:solidFill>
              </a:rPr>
              <a:t> in the </a:t>
            </a:r>
            <a:r>
              <a:rPr lang="en-US" b="1" dirty="0">
                <a:solidFill>
                  <a:srgbClr val="FF0000"/>
                </a:solidFill>
              </a:rPr>
              <a:t>battle force count</a:t>
            </a:r>
            <a:r>
              <a:rPr lang="en-US" dirty="0">
                <a:solidFill>
                  <a:srgbClr val="FF0000"/>
                </a:solidFill>
              </a:rPr>
              <a:t> </a:t>
            </a:r>
            <a:r>
              <a:rPr lang="en-US" dirty="0">
                <a:solidFill>
                  <a:schemeClr val="bg1"/>
                </a:solidFill>
              </a:rPr>
              <a:t>for SECNAV approval.</a:t>
            </a:r>
          </a:p>
        </p:txBody>
      </p:sp>
    </p:spTree>
    <p:extLst>
      <p:ext uri="{BB962C8B-B14F-4D97-AF65-F5344CB8AC3E}">
        <p14:creationId xmlns:p14="http://schemas.microsoft.com/office/powerpoint/2010/main" val="702324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49C7-5E32-B440-9046-09CF9ED8C633}"/>
              </a:ext>
            </a:extLst>
          </p:cNvPr>
          <p:cNvSpPr>
            <a:spLocks noGrp="1"/>
          </p:cNvSpPr>
          <p:nvPr>
            <p:ph type="title"/>
          </p:nvPr>
        </p:nvSpPr>
        <p:spPr/>
        <p:txBody>
          <a:bodyPr/>
          <a:lstStyle/>
          <a:p>
            <a:pPr algn="ctr"/>
            <a:r>
              <a:rPr lang="en-US" dirty="0">
                <a:solidFill>
                  <a:schemeClr val="bg1"/>
                </a:solidFill>
              </a:rPr>
              <a:t>UK Procedures</a:t>
            </a:r>
          </a:p>
        </p:txBody>
      </p:sp>
      <p:sp>
        <p:nvSpPr>
          <p:cNvPr id="3" name="Content Placeholder 2">
            <a:extLst>
              <a:ext uri="{FF2B5EF4-FFF2-40B4-BE49-F238E27FC236}">
                <a16:creationId xmlns:a16="http://schemas.microsoft.com/office/drawing/2014/main" id="{E595F7D1-8B90-BE4B-B972-61C334415114}"/>
              </a:ext>
            </a:extLst>
          </p:cNvPr>
          <p:cNvSpPr>
            <a:spLocks noGrp="1"/>
          </p:cNvSpPr>
          <p:nvPr>
            <p:ph idx="1"/>
          </p:nvPr>
        </p:nvSpPr>
        <p:spPr>
          <a:xfrm>
            <a:off x="838200" y="1853184"/>
            <a:ext cx="10515600" cy="3820029"/>
          </a:xfrm>
        </p:spPr>
        <p:txBody>
          <a:bodyPr>
            <a:normAutofit/>
          </a:bodyPr>
          <a:lstStyle/>
          <a:p>
            <a:r>
              <a:rPr lang="en-US" sz="3200" dirty="0">
                <a:solidFill>
                  <a:schemeClr val="bg1"/>
                </a:solidFill>
              </a:rPr>
              <a:t>UK Royal Navy </a:t>
            </a:r>
            <a:r>
              <a:rPr lang="en-US" sz="3200" b="1" dirty="0">
                <a:solidFill>
                  <a:srgbClr val="FF0000"/>
                </a:solidFill>
              </a:rPr>
              <a:t>unmanned vessels </a:t>
            </a:r>
            <a:r>
              <a:rPr lang="en-US" sz="3200" dirty="0">
                <a:solidFill>
                  <a:schemeClr val="bg1"/>
                </a:solidFill>
              </a:rPr>
              <a:t>(of which there are 23 at the time of writing) are </a:t>
            </a:r>
            <a:r>
              <a:rPr lang="en-US" sz="3200" b="1" dirty="0">
                <a:solidFill>
                  <a:srgbClr val="FF0000"/>
                </a:solidFill>
              </a:rPr>
              <a:t>currently listed </a:t>
            </a:r>
            <a:r>
              <a:rPr lang="en-US" sz="3200" dirty="0">
                <a:solidFill>
                  <a:schemeClr val="bg1"/>
                </a:solidFill>
              </a:rPr>
              <a:t>as </a:t>
            </a:r>
            <a:r>
              <a:rPr lang="en-US" sz="3200" b="1" dirty="0">
                <a:solidFill>
                  <a:srgbClr val="FF0000"/>
                </a:solidFill>
              </a:rPr>
              <a:t>auxiliaries</a:t>
            </a:r>
            <a:r>
              <a:rPr lang="en-US" sz="3200" dirty="0">
                <a:solidFill>
                  <a:schemeClr val="bg1"/>
                </a:solidFill>
              </a:rPr>
              <a:t> in the experimentation section of the UK </a:t>
            </a:r>
            <a:r>
              <a:rPr lang="en-US" sz="3200" dirty="0" err="1">
                <a:solidFill>
                  <a:schemeClr val="bg1"/>
                </a:solidFill>
              </a:rPr>
              <a:t>Defence</a:t>
            </a:r>
            <a:r>
              <a:rPr lang="en-US" sz="3200" dirty="0">
                <a:solidFill>
                  <a:schemeClr val="bg1"/>
                </a:solidFill>
              </a:rPr>
              <a:t> Shipping Register, </a:t>
            </a:r>
            <a:r>
              <a:rPr lang="en-US" sz="3200" b="1" dirty="0">
                <a:solidFill>
                  <a:srgbClr val="FF0000"/>
                </a:solidFill>
              </a:rPr>
              <a:t>but with the aspiration that they be classified as warships where appropriate </a:t>
            </a:r>
            <a:r>
              <a:rPr lang="en-US" sz="3200" dirty="0">
                <a:solidFill>
                  <a:schemeClr val="bg1"/>
                </a:solidFill>
              </a:rPr>
              <a:t>once the capabilities under experimentation are proven</a:t>
            </a:r>
          </a:p>
        </p:txBody>
      </p:sp>
    </p:spTree>
    <p:extLst>
      <p:ext uri="{BB962C8B-B14F-4D97-AF65-F5344CB8AC3E}">
        <p14:creationId xmlns:p14="http://schemas.microsoft.com/office/powerpoint/2010/main" val="3160043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16A984-50EB-418D-9B48-CF1FB0BC52CD}"/>
              </a:ext>
            </a:extLst>
          </p:cNvPr>
          <p:cNvPicPr>
            <a:picLocks noChangeAspect="1"/>
          </p:cNvPicPr>
          <p:nvPr/>
        </p:nvPicPr>
        <p:blipFill>
          <a:blip r:embed="rId2"/>
          <a:stretch>
            <a:fillRect/>
          </a:stretch>
        </p:blipFill>
        <p:spPr>
          <a:xfrm>
            <a:off x="3843717" y="0"/>
            <a:ext cx="8535204" cy="6643562"/>
          </a:xfrm>
          <a:prstGeom prst="rect">
            <a:avLst/>
          </a:prstGeom>
        </p:spPr>
      </p:pic>
      <p:sp>
        <p:nvSpPr>
          <p:cNvPr id="3" name="Title 2">
            <a:extLst>
              <a:ext uri="{FF2B5EF4-FFF2-40B4-BE49-F238E27FC236}">
                <a16:creationId xmlns:a16="http://schemas.microsoft.com/office/drawing/2014/main" id="{1932FC8C-C2B7-45DF-A297-193A72DFDE42}"/>
              </a:ext>
            </a:extLst>
          </p:cNvPr>
          <p:cNvSpPr>
            <a:spLocks noGrp="1"/>
          </p:cNvSpPr>
          <p:nvPr>
            <p:ph type="title"/>
          </p:nvPr>
        </p:nvSpPr>
        <p:spPr>
          <a:xfrm>
            <a:off x="755008" y="2355766"/>
            <a:ext cx="2986481" cy="1325563"/>
          </a:xfrm>
        </p:spPr>
        <p:txBody>
          <a:bodyPr/>
          <a:lstStyle/>
          <a:p>
            <a:pPr algn="ctr"/>
            <a:r>
              <a:rPr lang="en-US" dirty="0"/>
              <a:t>Fifth Fleet IMX/CE 22 </a:t>
            </a:r>
          </a:p>
        </p:txBody>
      </p:sp>
    </p:spTree>
    <p:extLst>
      <p:ext uri="{BB962C8B-B14F-4D97-AF65-F5344CB8AC3E}">
        <p14:creationId xmlns:p14="http://schemas.microsoft.com/office/powerpoint/2010/main" val="248874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Pacific Fleet Commander Admiral Scott Swift on China’s Maritime ...">
            <a:extLst>
              <a:ext uri="{FF2B5EF4-FFF2-40B4-BE49-F238E27FC236}">
                <a16:creationId xmlns:a16="http://schemas.microsoft.com/office/drawing/2014/main" id="{D8AFBCAC-0C3A-10CA-FF09-B19722B2D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735"/>
            <a:ext cx="12409714" cy="76252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946FA4-D014-AB11-2817-F8C4FF56B2C6}"/>
              </a:ext>
            </a:extLst>
          </p:cNvPr>
          <p:cNvSpPr>
            <a:spLocks noGrp="1"/>
          </p:cNvSpPr>
          <p:nvPr>
            <p:ph type="title"/>
          </p:nvPr>
        </p:nvSpPr>
        <p:spPr>
          <a:xfrm>
            <a:off x="438912" y="365125"/>
            <a:ext cx="11618976" cy="1695323"/>
          </a:xfrm>
        </p:spPr>
        <p:txBody>
          <a:bodyPr/>
          <a:lstStyle/>
          <a:p>
            <a:r>
              <a:rPr lang="en-US" dirty="0"/>
              <a:t>3.7 Maritime Militia</a:t>
            </a:r>
            <a:br>
              <a:rPr lang="en-US" dirty="0"/>
            </a:br>
            <a:r>
              <a:rPr lang="en-US" dirty="0"/>
              <a:t>     </a:t>
            </a:r>
            <a:r>
              <a:rPr lang="en-US" b="1" dirty="0">
                <a:solidFill>
                  <a:srgbClr val="FFFF00"/>
                </a:solidFill>
              </a:rPr>
              <a:t>State-owned v. commercial fishing vessels</a:t>
            </a:r>
          </a:p>
        </p:txBody>
      </p:sp>
    </p:spTree>
    <p:extLst>
      <p:ext uri="{BB962C8B-B14F-4D97-AF65-F5344CB8AC3E}">
        <p14:creationId xmlns:p14="http://schemas.microsoft.com/office/powerpoint/2010/main" val="2820698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B387-A81B-96C8-513E-12BCD265F4F1}"/>
              </a:ext>
            </a:extLst>
          </p:cNvPr>
          <p:cNvSpPr>
            <a:spLocks noGrp="1"/>
          </p:cNvSpPr>
          <p:nvPr>
            <p:ph type="title"/>
          </p:nvPr>
        </p:nvSpPr>
        <p:spPr>
          <a:xfrm>
            <a:off x="838200" y="245836"/>
            <a:ext cx="10515600" cy="1325563"/>
          </a:xfrm>
        </p:spPr>
        <p:txBody>
          <a:bodyPr>
            <a:normAutofit/>
          </a:bodyPr>
          <a:lstStyle/>
          <a:p>
            <a:pPr algn="ctr"/>
            <a:r>
              <a:rPr lang="en-US" dirty="0"/>
              <a:t>4 Areas of Naval Operations</a:t>
            </a:r>
          </a:p>
        </p:txBody>
      </p:sp>
      <p:sp>
        <p:nvSpPr>
          <p:cNvPr id="6" name="Content Placeholder 5">
            <a:extLst>
              <a:ext uri="{FF2B5EF4-FFF2-40B4-BE49-F238E27FC236}">
                <a16:creationId xmlns:a16="http://schemas.microsoft.com/office/drawing/2014/main" id="{4346BFFE-4592-A77E-B549-3E1591459791}"/>
              </a:ext>
            </a:extLst>
          </p:cNvPr>
          <p:cNvSpPr>
            <a:spLocks noGrp="1"/>
          </p:cNvSpPr>
          <p:nvPr>
            <p:ph idx="1"/>
          </p:nvPr>
        </p:nvSpPr>
        <p:spPr>
          <a:xfrm>
            <a:off x="838200" y="1557111"/>
            <a:ext cx="11212286" cy="3722025"/>
          </a:xfrm>
        </p:spPr>
        <p:txBody>
          <a:bodyPr>
            <a:normAutofit/>
          </a:bodyPr>
          <a:lstStyle/>
          <a:p>
            <a:pPr marL="0" indent="0">
              <a:buNone/>
            </a:pPr>
            <a:r>
              <a:rPr lang="en-US" sz="3600" dirty="0"/>
              <a:t>4.1 Legal Divisions of the Sea</a:t>
            </a:r>
          </a:p>
          <a:p>
            <a:pPr marL="0" indent="0">
              <a:buNone/>
            </a:pPr>
            <a:r>
              <a:rPr lang="en-US" sz="3600" dirty="0"/>
              <a:t>4.2 Special Areas (Southern Ocean; NWFZs)</a:t>
            </a:r>
          </a:p>
          <a:p>
            <a:pPr marL="0" indent="0">
              <a:buNone/>
            </a:pPr>
            <a:r>
              <a:rPr lang="en-US" sz="3600" dirty="0"/>
              <a:t>4.3 Legal Divisions of the Airspace</a:t>
            </a:r>
          </a:p>
        </p:txBody>
      </p:sp>
    </p:spTree>
    <p:extLst>
      <p:ext uri="{BB962C8B-B14F-4D97-AF65-F5344CB8AC3E}">
        <p14:creationId xmlns:p14="http://schemas.microsoft.com/office/powerpoint/2010/main" val="552369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69E9-0FB1-8DB6-6879-A7436C8C2CDC}"/>
              </a:ext>
            </a:extLst>
          </p:cNvPr>
          <p:cNvSpPr txBox="1">
            <a:spLocks/>
          </p:cNvSpPr>
          <p:nvPr/>
        </p:nvSpPr>
        <p:spPr>
          <a:xfrm>
            <a:off x="838200" y="365125"/>
            <a:ext cx="622662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lumMod val="95000"/>
                  </a:schemeClr>
                </a:solidFill>
                <a:latin typeface="Corbel" panose="020B0503020204020204" pitchFamily="34" charset="0"/>
                <a:ea typeface="+mj-ea"/>
                <a:cs typeface="Futura Medium" panose="020B0602020204020303" pitchFamily="34" charset="-79"/>
              </a:defRPr>
            </a:lvl1pPr>
          </a:lstStyle>
          <a:p>
            <a:pPr algn="ctr"/>
            <a:br>
              <a:rPr lang="en-US" sz="3600" dirty="0"/>
            </a:br>
            <a:r>
              <a:rPr lang="en-US" dirty="0"/>
              <a:t>Why we wrote it</a:t>
            </a:r>
          </a:p>
        </p:txBody>
      </p:sp>
      <p:sp>
        <p:nvSpPr>
          <p:cNvPr id="5" name="Content Placeholder 2">
            <a:extLst>
              <a:ext uri="{FF2B5EF4-FFF2-40B4-BE49-F238E27FC236}">
                <a16:creationId xmlns:a16="http://schemas.microsoft.com/office/drawing/2014/main" id="{714AE592-659E-E305-E050-9CDC824344F6}"/>
              </a:ext>
            </a:extLst>
          </p:cNvPr>
          <p:cNvSpPr>
            <a:spLocks noGrp="1"/>
          </p:cNvSpPr>
          <p:nvPr>
            <p:ph idx="1"/>
          </p:nvPr>
        </p:nvSpPr>
        <p:spPr>
          <a:xfrm>
            <a:off x="838200" y="1825625"/>
            <a:ext cx="5651338" cy="3617232"/>
          </a:xfrm>
        </p:spPr>
        <p:txBody>
          <a:bodyPr>
            <a:normAutofit lnSpcReduction="10000"/>
          </a:bodyPr>
          <a:lstStyle/>
          <a:p>
            <a:r>
              <a:rPr lang="en-US" sz="3200" dirty="0"/>
              <a:t>Increased likelihood of naval conflict</a:t>
            </a:r>
          </a:p>
          <a:p>
            <a:r>
              <a:rPr lang="en-US" sz="3200" dirty="0"/>
              <a:t>Support maritime coalition operations in armed conflict</a:t>
            </a:r>
          </a:p>
          <a:p>
            <a:r>
              <a:rPr lang="en-US" sz="3200" dirty="0"/>
              <a:t>Changes in technology—systems and weapons</a:t>
            </a:r>
          </a:p>
          <a:p>
            <a:r>
              <a:rPr lang="en-US" sz="3200" dirty="0"/>
              <a:t>Lack of contemporary manual on state practice (</a:t>
            </a:r>
            <a:r>
              <a:rPr lang="en-US" sz="3200" i="1" dirty="0"/>
              <a:t>lex </a:t>
            </a:r>
            <a:r>
              <a:rPr lang="en-US" sz="3200" i="1" dirty="0" err="1"/>
              <a:t>lata</a:t>
            </a:r>
            <a:r>
              <a:rPr lang="en-US" sz="3200" dirty="0"/>
              <a:t>)</a:t>
            </a:r>
          </a:p>
        </p:txBody>
      </p:sp>
      <p:sp>
        <p:nvSpPr>
          <p:cNvPr id="3" name="TextBox 2">
            <a:extLst>
              <a:ext uri="{FF2B5EF4-FFF2-40B4-BE49-F238E27FC236}">
                <a16:creationId xmlns:a16="http://schemas.microsoft.com/office/drawing/2014/main" id="{4E2211F1-3C2D-D537-1E3A-E72BE2C6CE17}"/>
              </a:ext>
            </a:extLst>
          </p:cNvPr>
          <p:cNvSpPr txBox="1"/>
          <p:nvPr/>
        </p:nvSpPr>
        <p:spPr>
          <a:xfrm>
            <a:off x="4129561" y="5957957"/>
            <a:ext cx="5581015" cy="707886"/>
          </a:xfrm>
          <a:prstGeom prst="rect">
            <a:avLst/>
          </a:prstGeom>
          <a:noFill/>
          <a:ln w="57150">
            <a:noFill/>
          </a:ln>
        </p:spPr>
        <p:txBody>
          <a:bodyPr wrap="none" rtlCol="0">
            <a:spAutoFit/>
          </a:bodyPr>
          <a:lstStyle/>
          <a:p>
            <a:pPr algn="ctr"/>
            <a:r>
              <a:rPr lang="en-US" sz="2000" dirty="0">
                <a:solidFill>
                  <a:schemeClr val="bg1">
                    <a:lumMod val="95000"/>
                  </a:schemeClr>
                </a:solidFill>
                <a:latin typeface="Corbel" panose="020B0503020204020204" pitchFamily="34" charset="0"/>
              </a:rPr>
              <a:t>The Newport Manual on the Law of Naval Warfare, </a:t>
            </a:r>
          </a:p>
          <a:p>
            <a:pPr algn="ctr"/>
            <a:r>
              <a:rPr lang="en-US" sz="2000" dirty="0">
                <a:solidFill>
                  <a:schemeClr val="bg1">
                    <a:lumMod val="95000"/>
                  </a:schemeClr>
                </a:solidFill>
                <a:latin typeface="Corbel" panose="020B0503020204020204" pitchFamily="34" charset="0"/>
              </a:rPr>
              <a:t>101 </a:t>
            </a:r>
            <a:r>
              <a:rPr lang="en-US" sz="2000" cap="small" dirty="0">
                <a:solidFill>
                  <a:schemeClr val="bg1">
                    <a:lumMod val="95000"/>
                  </a:schemeClr>
                </a:solidFill>
                <a:latin typeface="Corbel" panose="020B0503020204020204" pitchFamily="34" charset="0"/>
              </a:rPr>
              <a:t>International Law Studies </a:t>
            </a:r>
            <a:r>
              <a:rPr lang="en-US" sz="2000" dirty="0">
                <a:solidFill>
                  <a:schemeClr val="bg1">
                    <a:lumMod val="95000"/>
                  </a:schemeClr>
                </a:solidFill>
                <a:latin typeface="Corbel" panose="020B0503020204020204" pitchFamily="34" charset="0"/>
              </a:rPr>
              <a:t>(2023)</a:t>
            </a:r>
          </a:p>
        </p:txBody>
      </p:sp>
      <p:pic>
        <p:nvPicPr>
          <p:cNvPr id="4" name="Picture 3">
            <a:extLst>
              <a:ext uri="{FF2B5EF4-FFF2-40B4-BE49-F238E27FC236}">
                <a16:creationId xmlns:a16="http://schemas.microsoft.com/office/drawing/2014/main" id="{9EADEA48-5143-CFB6-7F72-7740D2DFB847}"/>
              </a:ext>
            </a:extLst>
          </p:cNvPr>
          <p:cNvPicPr>
            <a:picLocks noChangeAspect="1"/>
          </p:cNvPicPr>
          <p:nvPr/>
        </p:nvPicPr>
        <p:blipFill>
          <a:blip r:embed="rId3"/>
          <a:stretch>
            <a:fillRect/>
          </a:stretch>
        </p:blipFill>
        <p:spPr>
          <a:xfrm rot="230276">
            <a:off x="7507897" y="12893"/>
            <a:ext cx="4230737" cy="5986369"/>
          </a:xfrm>
          <a:prstGeom prst="rect">
            <a:avLst/>
          </a:prstGeom>
          <a:ln>
            <a:solidFill>
              <a:schemeClr val="tx1"/>
            </a:solidFill>
          </a:ln>
        </p:spPr>
      </p:pic>
    </p:spTree>
    <p:extLst>
      <p:ext uri="{BB962C8B-B14F-4D97-AF65-F5344CB8AC3E}">
        <p14:creationId xmlns:p14="http://schemas.microsoft.com/office/powerpoint/2010/main" val="87837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B387-A81B-96C8-513E-12BCD265F4F1}"/>
              </a:ext>
            </a:extLst>
          </p:cNvPr>
          <p:cNvSpPr>
            <a:spLocks noGrp="1"/>
          </p:cNvSpPr>
          <p:nvPr>
            <p:ph type="title"/>
          </p:nvPr>
        </p:nvSpPr>
        <p:spPr>
          <a:xfrm>
            <a:off x="292608" y="245836"/>
            <a:ext cx="11899392" cy="1325563"/>
          </a:xfrm>
        </p:spPr>
        <p:txBody>
          <a:bodyPr>
            <a:normAutofit/>
          </a:bodyPr>
          <a:lstStyle/>
          <a:p>
            <a:pPr algn="ctr"/>
            <a:r>
              <a:rPr lang="en-US" dirty="0"/>
              <a:t>5 Basic Principles of the Law of Armed Conflict</a:t>
            </a:r>
          </a:p>
        </p:txBody>
      </p:sp>
      <p:sp>
        <p:nvSpPr>
          <p:cNvPr id="6" name="Content Placeholder 5">
            <a:extLst>
              <a:ext uri="{FF2B5EF4-FFF2-40B4-BE49-F238E27FC236}">
                <a16:creationId xmlns:a16="http://schemas.microsoft.com/office/drawing/2014/main" id="{4346BFFE-4592-A77E-B549-3E1591459791}"/>
              </a:ext>
            </a:extLst>
          </p:cNvPr>
          <p:cNvSpPr>
            <a:spLocks noGrp="1"/>
          </p:cNvSpPr>
          <p:nvPr>
            <p:ph idx="1"/>
          </p:nvPr>
        </p:nvSpPr>
        <p:spPr>
          <a:xfrm>
            <a:off x="838200" y="1557111"/>
            <a:ext cx="11212286" cy="3722025"/>
          </a:xfrm>
        </p:spPr>
        <p:txBody>
          <a:bodyPr>
            <a:normAutofit fontScale="85000" lnSpcReduction="20000"/>
          </a:bodyPr>
          <a:lstStyle/>
          <a:p>
            <a:pPr marL="0" indent="0">
              <a:buNone/>
            </a:pPr>
            <a:r>
              <a:rPr lang="en-US" sz="3600" dirty="0"/>
              <a:t>5.1 Introduction</a:t>
            </a:r>
          </a:p>
          <a:p>
            <a:pPr marL="0" indent="0">
              <a:buNone/>
            </a:pPr>
            <a:r>
              <a:rPr lang="en-US" sz="3600" dirty="0"/>
              <a:t>5.2 Humanity</a:t>
            </a:r>
          </a:p>
          <a:p>
            <a:pPr marL="0" indent="0">
              <a:buNone/>
            </a:pPr>
            <a:r>
              <a:rPr lang="en-US" sz="3600" dirty="0"/>
              <a:t>5.3 Military Necessity</a:t>
            </a:r>
          </a:p>
          <a:p>
            <a:pPr marL="0" indent="0">
              <a:buNone/>
            </a:pPr>
            <a:r>
              <a:rPr lang="en-US" sz="3600" dirty="0"/>
              <a:t>5.4 Distinction</a:t>
            </a:r>
          </a:p>
          <a:p>
            <a:pPr marL="0" indent="0">
              <a:buNone/>
            </a:pPr>
            <a:r>
              <a:rPr lang="en-US" sz="3600" dirty="0"/>
              <a:t>5.5 Additional Basic Rules</a:t>
            </a:r>
          </a:p>
          <a:p>
            <a:pPr marL="0" indent="0">
              <a:buNone/>
            </a:pPr>
            <a:r>
              <a:rPr lang="en-US" sz="3600" dirty="0"/>
              <a:t>	5.5.1 Proportionality</a:t>
            </a:r>
          </a:p>
          <a:p>
            <a:pPr marL="0" indent="0">
              <a:buNone/>
            </a:pPr>
            <a:r>
              <a:rPr lang="en-US" sz="3600" dirty="0"/>
              <a:t>	5.5.2 Unnecessary Suffering &amp; Superfluous Suffering</a:t>
            </a:r>
          </a:p>
          <a:p>
            <a:pPr marL="0" indent="0">
              <a:buNone/>
            </a:pPr>
            <a:r>
              <a:rPr lang="en-US" sz="3600" dirty="0"/>
              <a:t>	5.5.3 Chivalry/Honor</a:t>
            </a:r>
          </a:p>
        </p:txBody>
      </p:sp>
    </p:spTree>
    <p:extLst>
      <p:ext uri="{BB962C8B-B14F-4D97-AF65-F5344CB8AC3E}">
        <p14:creationId xmlns:p14="http://schemas.microsoft.com/office/powerpoint/2010/main" val="3114056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B387-A81B-96C8-513E-12BCD265F4F1}"/>
              </a:ext>
            </a:extLst>
          </p:cNvPr>
          <p:cNvSpPr>
            <a:spLocks noGrp="1"/>
          </p:cNvSpPr>
          <p:nvPr>
            <p:ph type="title"/>
          </p:nvPr>
        </p:nvSpPr>
        <p:spPr>
          <a:xfrm>
            <a:off x="548640" y="85344"/>
            <a:ext cx="11314176" cy="1072897"/>
          </a:xfrm>
        </p:spPr>
        <p:txBody>
          <a:bodyPr>
            <a:normAutofit/>
          </a:bodyPr>
          <a:lstStyle/>
          <a:p>
            <a:pPr algn="ctr"/>
            <a:r>
              <a:rPr lang="en-US" dirty="0"/>
              <a:t>6 Means (Weapons) of Naval Warfare </a:t>
            </a:r>
          </a:p>
        </p:txBody>
      </p:sp>
      <p:sp>
        <p:nvSpPr>
          <p:cNvPr id="6" name="Content Placeholder 5">
            <a:extLst>
              <a:ext uri="{FF2B5EF4-FFF2-40B4-BE49-F238E27FC236}">
                <a16:creationId xmlns:a16="http://schemas.microsoft.com/office/drawing/2014/main" id="{4346BFFE-4592-A77E-B549-3E1591459791}"/>
              </a:ext>
            </a:extLst>
          </p:cNvPr>
          <p:cNvSpPr>
            <a:spLocks noGrp="1"/>
          </p:cNvSpPr>
          <p:nvPr>
            <p:ph idx="1"/>
          </p:nvPr>
        </p:nvSpPr>
        <p:spPr>
          <a:xfrm>
            <a:off x="838200" y="1280160"/>
            <a:ext cx="11212286" cy="4255007"/>
          </a:xfrm>
        </p:spPr>
        <p:txBody>
          <a:bodyPr>
            <a:normAutofit fontScale="77500" lnSpcReduction="20000"/>
          </a:bodyPr>
          <a:lstStyle/>
          <a:p>
            <a:pPr marL="0" indent="0">
              <a:buNone/>
            </a:pPr>
            <a:r>
              <a:rPr lang="en-US" sz="3600" dirty="0"/>
              <a:t>6.1 Definition of Means of Naval Warfare</a:t>
            </a:r>
          </a:p>
          <a:p>
            <a:pPr marL="0" indent="0">
              <a:buNone/>
            </a:pPr>
            <a:r>
              <a:rPr lang="en-US" sz="3600" dirty="0"/>
              <a:t>6.2 Requirements under Weapons Law</a:t>
            </a:r>
          </a:p>
          <a:p>
            <a:pPr marL="0" indent="0">
              <a:buNone/>
            </a:pPr>
            <a:r>
              <a:rPr lang="en-US" sz="3600" dirty="0"/>
              <a:t>6.3 Environment</a:t>
            </a:r>
          </a:p>
          <a:p>
            <a:pPr marL="0" indent="0">
              <a:buNone/>
            </a:pPr>
            <a:r>
              <a:rPr lang="en-US" sz="3600" dirty="0"/>
              <a:t>6.4 Naval Guns</a:t>
            </a:r>
          </a:p>
          <a:p>
            <a:pPr marL="0" indent="0">
              <a:buNone/>
            </a:pPr>
            <a:r>
              <a:rPr lang="en-US" sz="3600" dirty="0"/>
              <a:t>6.5 Mines</a:t>
            </a:r>
          </a:p>
          <a:p>
            <a:pPr marL="0" indent="0">
              <a:buNone/>
            </a:pPr>
            <a:r>
              <a:rPr lang="en-US" sz="3600" dirty="0"/>
              <a:t>6.6 Torpedoes</a:t>
            </a:r>
          </a:p>
          <a:p>
            <a:pPr marL="0" indent="0">
              <a:buNone/>
            </a:pPr>
            <a:r>
              <a:rPr lang="en-US" sz="3600" dirty="0"/>
              <a:t>6.7 Missiles and Rockets</a:t>
            </a:r>
          </a:p>
          <a:p>
            <a:pPr marL="0" indent="0">
              <a:buNone/>
            </a:pPr>
            <a:r>
              <a:rPr lang="en-US" sz="3600" dirty="0"/>
              <a:t>6.8 Directed Energy</a:t>
            </a:r>
          </a:p>
          <a:p>
            <a:pPr marL="0" indent="0">
              <a:buNone/>
            </a:pPr>
            <a:r>
              <a:rPr lang="en-US" sz="3600" dirty="0"/>
              <a:t>6.9 Incendiary Weapons</a:t>
            </a:r>
          </a:p>
          <a:p>
            <a:pPr marL="0" indent="0">
              <a:buNone/>
            </a:pPr>
            <a:r>
              <a:rPr lang="en-US" sz="3600" dirty="0"/>
              <a:t>6.10 Nuclear Weapons</a:t>
            </a:r>
          </a:p>
        </p:txBody>
      </p:sp>
    </p:spTree>
    <p:extLst>
      <p:ext uri="{BB962C8B-B14F-4D97-AF65-F5344CB8AC3E}">
        <p14:creationId xmlns:p14="http://schemas.microsoft.com/office/powerpoint/2010/main" val="3414080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CBA0-B3B7-3390-ABBB-D88780148951}"/>
              </a:ext>
            </a:extLst>
          </p:cNvPr>
          <p:cNvSpPr>
            <a:spLocks noGrp="1"/>
          </p:cNvSpPr>
          <p:nvPr>
            <p:ph type="title"/>
          </p:nvPr>
        </p:nvSpPr>
        <p:spPr>
          <a:xfrm>
            <a:off x="838200" y="158496"/>
            <a:ext cx="10515600" cy="1158242"/>
          </a:xfrm>
        </p:spPr>
        <p:txBody>
          <a:bodyPr/>
          <a:lstStyle/>
          <a:p>
            <a:pPr algn="ctr"/>
            <a:r>
              <a:rPr lang="en-US" dirty="0"/>
              <a:t>6.3 Environment</a:t>
            </a:r>
          </a:p>
        </p:txBody>
      </p:sp>
      <p:sp>
        <p:nvSpPr>
          <p:cNvPr id="3" name="Content Placeholder 2">
            <a:extLst>
              <a:ext uri="{FF2B5EF4-FFF2-40B4-BE49-F238E27FC236}">
                <a16:creationId xmlns:a16="http://schemas.microsoft.com/office/drawing/2014/main" id="{4BAD9FA6-2006-5B54-AF51-C960633166ED}"/>
              </a:ext>
            </a:extLst>
          </p:cNvPr>
          <p:cNvSpPr>
            <a:spLocks noGrp="1"/>
          </p:cNvSpPr>
          <p:nvPr>
            <p:ph idx="1"/>
          </p:nvPr>
        </p:nvSpPr>
        <p:spPr>
          <a:xfrm>
            <a:off x="838200" y="1316737"/>
            <a:ext cx="10515600" cy="4206240"/>
          </a:xfrm>
        </p:spPr>
        <p:txBody>
          <a:bodyPr>
            <a:normAutofit fontScale="92500" lnSpcReduction="20000"/>
          </a:bodyPr>
          <a:lstStyle/>
          <a:p>
            <a:r>
              <a:rPr lang="en-US" dirty="0"/>
              <a:t>AP I , art. 35(3) – “It is prohibited to employ methods or means of warfare which are intended, or may be expected, to cause widespread, long-term and severe damage to the natural environment.”</a:t>
            </a:r>
          </a:p>
          <a:p>
            <a:pPr lvl="1"/>
            <a:r>
              <a:rPr lang="en-US" dirty="0"/>
              <a:t>What is “long-term”?—ICRC Commentary—measured in decades</a:t>
            </a:r>
          </a:p>
          <a:p>
            <a:pPr lvl="1"/>
            <a:r>
              <a:rPr lang="en-US" dirty="0"/>
              <a:t>Does not reflect customary international law</a:t>
            </a:r>
          </a:p>
          <a:p>
            <a:r>
              <a:rPr lang="en-US" dirty="0"/>
              <a:t>SRM – </a:t>
            </a:r>
            <a:r>
              <a:rPr lang="en-US" i="1" dirty="0"/>
              <a:t>lex ferenda </a:t>
            </a:r>
            <a:r>
              <a:rPr lang="en-US" dirty="0"/>
              <a:t>–not reflective of customary international law</a:t>
            </a:r>
          </a:p>
          <a:p>
            <a:pPr lvl="1"/>
            <a:r>
              <a:rPr lang="en-US" dirty="0"/>
              <a:t>Rule 11: “The Parties to the conflict are encouraged to agree that no hostile actions will be conducted in marine areas containing: (a) rare or fragile ecosystems; or (b) the habitat of depleted, threatened or endangered species or other forms of marine life.”</a:t>
            </a:r>
          </a:p>
          <a:p>
            <a:pPr lvl="1"/>
            <a:r>
              <a:rPr lang="en-US" dirty="0"/>
              <a:t>Rule 44: “[m]</a:t>
            </a:r>
            <a:r>
              <a:rPr lang="en-US" dirty="0" err="1"/>
              <a:t>ethods</a:t>
            </a:r>
            <a:r>
              <a:rPr lang="en-US" dirty="0"/>
              <a:t> and means of warfare should be employed with due regard for the natural environment” and “[d]</a:t>
            </a:r>
            <a:r>
              <a:rPr lang="en-US" dirty="0" err="1"/>
              <a:t>amage</a:t>
            </a:r>
            <a:r>
              <a:rPr lang="en-US" dirty="0"/>
              <a:t> to or destruction of the natural environment not justified by military necessity and carried out wantonly is prohibited.”</a:t>
            </a:r>
          </a:p>
          <a:p>
            <a:pPr lvl="1"/>
            <a:endParaRPr lang="en-US" dirty="0"/>
          </a:p>
          <a:p>
            <a:endParaRPr lang="en-US" dirty="0"/>
          </a:p>
          <a:p>
            <a:endParaRPr lang="en-US" dirty="0"/>
          </a:p>
        </p:txBody>
      </p:sp>
    </p:spTree>
    <p:extLst>
      <p:ext uri="{BB962C8B-B14F-4D97-AF65-F5344CB8AC3E}">
        <p14:creationId xmlns:p14="http://schemas.microsoft.com/office/powerpoint/2010/main" val="3970706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1C7C-B92D-53E1-CC26-D69FC1100DCC}"/>
              </a:ext>
            </a:extLst>
          </p:cNvPr>
          <p:cNvSpPr>
            <a:spLocks noGrp="1"/>
          </p:cNvSpPr>
          <p:nvPr>
            <p:ph type="title"/>
          </p:nvPr>
        </p:nvSpPr>
        <p:spPr>
          <a:xfrm>
            <a:off x="838200" y="182245"/>
            <a:ext cx="10515600" cy="1325563"/>
          </a:xfrm>
        </p:spPr>
        <p:txBody>
          <a:bodyPr/>
          <a:lstStyle/>
          <a:p>
            <a:pPr algn="ctr"/>
            <a:r>
              <a:rPr lang="en-US" dirty="0"/>
              <a:t>6.3.1 Environmental Modification</a:t>
            </a:r>
            <a:br>
              <a:rPr lang="en-US" dirty="0"/>
            </a:br>
            <a:r>
              <a:rPr lang="en-US" dirty="0"/>
              <a:t>ENMOD Convention</a:t>
            </a:r>
          </a:p>
        </p:txBody>
      </p:sp>
      <p:sp>
        <p:nvSpPr>
          <p:cNvPr id="3" name="Content Placeholder 2">
            <a:extLst>
              <a:ext uri="{FF2B5EF4-FFF2-40B4-BE49-F238E27FC236}">
                <a16:creationId xmlns:a16="http://schemas.microsoft.com/office/drawing/2014/main" id="{9B7F80E5-1CCB-3961-B649-6A3E80BF5E66}"/>
              </a:ext>
            </a:extLst>
          </p:cNvPr>
          <p:cNvSpPr>
            <a:spLocks noGrp="1"/>
          </p:cNvSpPr>
          <p:nvPr>
            <p:ph idx="1"/>
          </p:nvPr>
        </p:nvSpPr>
        <p:spPr>
          <a:xfrm>
            <a:off x="838200" y="1507809"/>
            <a:ext cx="11122152" cy="4063936"/>
          </a:xfrm>
        </p:spPr>
        <p:txBody>
          <a:bodyPr>
            <a:normAutofit fontScale="92500" lnSpcReduction="10000"/>
          </a:bodyPr>
          <a:lstStyle/>
          <a:p>
            <a:r>
              <a:rPr lang="en-US" dirty="0"/>
              <a:t>Art. I—prohibits States parties from engaging “in military or any other hostile use of environmental modification techniques having widespread, long-lasting or severe effects as the means of destruction, damage or injury to any other State Party.”</a:t>
            </a:r>
          </a:p>
          <a:p>
            <a:r>
              <a:rPr lang="en-US" dirty="0"/>
              <a:t>Art. II—“environmental modification techniques” is defined as “any technique for changing—through the deliberate manipulation of natural processes—the dynamics, composition or structure of the earth, including its biota, lithosphere, hydrosphere and atmosphere.”</a:t>
            </a:r>
          </a:p>
          <a:p>
            <a:r>
              <a:rPr lang="en-US" b="1" dirty="0">
                <a:solidFill>
                  <a:srgbClr val="FFFF00"/>
                </a:solidFill>
              </a:rPr>
              <a:t>Prohibits using modification techniques that result in the environment itself being characterized as a weapon, rather than prohibiting certain military activities that cause damage to the environment.</a:t>
            </a:r>
            <a:r>
              <a:rPr lang="en-US" dirty="0"/>
              <a:t> </a:t>
            </a:r>
          </a:p>
        </p:txBody>
      </p:sp>
    </p:spTree>
    <p:extLst>
      <p:ext uri="{BB962C8B-B14F-4D97-AF65-F5344CB8AC3E}">
        <p14:creationId xmlns:p14="http://schemas.microsoft.com/office/powerpoint/2010/main" val="3758374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4F41B-F47F-F613-937E-A25946375655}"/>
              </a:ext>
            </a:extLst>
          </p:cNvPr>
          <p:cNvPicPr>
            <a:picLocks noChangeAspect="1"/>
          </p:cNvPicPr>
          <p:nvPr/>
        </p:nvPicPr>
        <p:blipFill>
          <a:blip r:embed="rId3"/>
          <a:stretch>
            <a:fillRect/>
          </a:stretch>
        </p:blipFill>
        <p:spPr>
          <a:xfrm>
            <a:off x="6219825" y="2685478"/>
            <a:ext cx="5972175" cy="3876675"/>
          </a:xfrm>
          <a:prstGeom prst="rect">
            <a:avLst/>
          </a:prstGeom>
        </p:spPr>
      </p:pic>
      <p:pic>
        <p:nvPicPr>
          <p:cNvPr id="5" name="Picture 4">
            <a:extLst>
              <a:ext uri="{FF2B5EF4-FFF2-40B4-BE49-F238E27FC236}">
                <a16:creationId xmlns:a16="http://schemas.microsoft.com/office/drawing/2014/main" id="{DE53C2AC-E2EC-783D-EA03-B8075828C7F7}"/>
              </a:ext>
            </a:extLst>
          </p:cNvPr>
          <p:cNvPicPr>
            <a:picLocks noChangeAspect="1"/>
          </p:cNvPicPr>
          <p:nvPr/>
        </p:nvPicPr>
        <p:blipFill>
          <a:blip r:embed="rId4"/>
          <a:stretch>
            <a:fillRect/>
          </a:stretch>
        </p:blipFill>
        <p:spPr>
          <a:xfrm>
            <a:off x="147786" y="2685478"/>
            <a:ext cx="5824390" cy="3876675"/>
          </a:xfrm>
          <a:prstGeom prst="rect">
            <a:avLst/>
          </a:prstGeom>
        </p:spPr>
      </p:pic>
      <p:sp>
        <p:nvSpPr>
          <p:cNvPr id="6" name="Title 5">
            <a:extLst>
              <a:ext uri="{FF2B5EF4-FFF2-40B4-BE49-F238E27FC236}">
                <a16:creationId xmlns:a16="http://schemas.microsoft.com/office/drawing/2014/main" id="{A44649C5-DE2B-2362-5B8C-5F208679F82D}"/>
              </a:ext>
            </a:extLst>
          </p:cNvPr>
          <p:cNvSpPr>
            <a:spLocks noGrp="1"/>
          </p:cNvSpPr>
          <p:nvPr>
            <p:ph type="title"/>
          </p:nvPr>
        </p:nvSpPr>
        <p:spPr>
          <a:xfrm>
            <a:off x="377952" y="295847"/>
            <a:ext cx="11631168" cy="2316480"/>
          </a:xfrm>
        </p:spPr>
        <p:txBody>
          <a:bodyPr>
            <a:normAutofit fontScale="90000"/>
          </a:bodyPr>
          <a:lstStyle/>
          <a:p>
            <a:pPr algn="ctr"/>
            <a:r>
              <a:rPr lang="en-US" sz="4900" dirty="0"/>
              <a:t>Nuclear-Armed Autonomous Drones</a:t>
            </a:r>
            <a:br>
              <a:rPr lang="en-US" sz="4900" dirty="0"/>
            </a:br>
            <a:br>
              <a:rPr lang="en-US" dirty="0"/>
            </a:br>
            <a:r>
              <a:rPr lang="en-US" dirty="0"/>
              <a:t>DPRK Haeil-5-23                             RF Poseidon</a:t>
            </a:r>
            <a:br>
              <a:rPr lang="en-US" dirty="0"/>
            </a:br>
            <a:endParaRPr lang="en-US" dirty="0"/>
          </a:p>
        </p:txBody>
      </p:sp>
    </p:spTree>
    <p:extLst>
      <p:ext uri="{BB962C8B-B14F-4D97-AF65-F5344CB8AC3E}">
        <p14:creationId xmlns:p14="http://schemas.microsoft.com/office/powerpoint/2010/main" val="351323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B387-A81B-96C8-513E-12BCD265F4F1}"/>
              </a:ext>
            </a:extLst>
          </p:cNvPr>
          <p:cNvSpPr>
            <a:spLocks noGrp="1"/>
          </p:cNvSpPr>
          <p:nvPr>
            <p:ph type="title"/>
          </p:nvPr>
        </p:nvSpPr>
        <p:spPr>
          <a:xfrm>
            <a:off x="838200" y="245836"/>
            <a:ext cx="10515600" cy="1325563"/>
          </a:xfrm>
        </p:spPr>
        <p:txBody>
          <a:bodyPr>
            <a:normAutofit/>
          </a:bodyPr>
          <a:lstStyle/>
          <a:p>
            <a:pPr algn="ctr"/>
            <a:r>
              <a:rPr lang="en-US" dirty="0"/>
              <a:t>7 Methods of Naval Warfare</a:t>
            </a:r>
          </a:p>
        </p:txBody>
      </p:sp>
      <p:sp>
        <p:nvSpPr>
          <p:cNvPr id="6" name="Content Placeholder 5">
            <a:extLst>
              <a:ext uri="{FF2B5EF4-FFF2-40B4-BE49-F238E27FC236}">
                <a16:creationId xmlns:a16="http://schemas.microsoft.com/office/drawing/2014/main" id="{4346BFFE-4592-A77E-B549-3E1591459791}"/>
              </a:ext>
            </a:extLst>
          </p:cNvPr>
          <p:cNvSpPr>
            <a:spLocks noGrp="1"/>
          </p:cNvSpPr>
          <p:nvPr>
            <p:ph idx="1"/>
          </p:nvPr>
        </p:nvSpPr>
        <p:spPr>
          <a:xfrm>
            <a:off x="838200" y="1571399"/>
            <a:ext cx="11212286" cy="3648873"/>
          </a:xfrm>
        </p:spPr>
        <p:txBody>
          <a:bodyPr>
            <a:normAutofit/>
          </a:bodyPr>
          <a:lstStyle/>
          <a:p>
            <a:pPr marL="0" indent="0">
              <a:buNone/>
            </a:pPr>
            <a:r>
              <a:rPr lang="en-US" sz="3200" dirty="0"/>
              <a:t>7.1 Methods of Naval Warfare Defined</a:t>
            </a:r>
          </a:p>
          <a:p>
            <a:pPr marL="0" indent="0">
              <a:buNone/>
            </a:pPr>
            <a:r>
              <a:rPr lang="en-US" sz="3200" dirty="0"/>
              <a:t>7.2 Sea Control and Sea Denial</a:t>
            </a:r>
          </a:p>
          <a:p>
            <a:pPr marL="0" indent="0">
              <a:buNone/>
            </a:pPr>
            <a:r>
              <a:rPr lang="en-US" sz="3200" dirty="0"/>
              <a:t>7.3 Counter-Sea Control and Counter-Sea Denial Operations</a:t>
            </a:r>
          </a:p>
          <a:p>
            <a:pPr marL="0" indent="0">
              <a:buNone/>
            </a:pPr>
            <a:r>
              <a:rPr lang="en-US" sz="3200" dirty="0"/>
              <a:t>7.4 Blockade</a:t>
            </a:r>
          </a:p>
          <a:p>
            <a:pPr marL="0" indent="0">
              <a:buNone/>
            </a:pPr>
            <a:r>
              <a:rPr lang="en-US" sz="3200" dirty="0"/>
              <a:t>7.5 Deception, Intelligence Gathering, and Espionage Operations</a:t>
            </a:r>
          </a:p>
        </p:txBody>
      </p:sp>
    </p:spTree>
    <p:extLst>
      <p:ext uri="{BB962C8B-B14F-4D97-AF65-F5344CB8AC3E}">
        <p14:creationId xmlns:p14="http://schemas.microsoft.com/office/powerpoint/2010/main" val="3109798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9BCB-48BC-E52B-AD88-7DC5DF24C6D8}"/>
              </a:ext>
            </a:extLst>
          </p:cNvPr>
          <p:cNvSpPr>
            <a:spLocks noGrp="1"/>
          </p:cNvSpPr>
          <p:nvPr>
            <p:ph type="title"/>
          </p:nvPr>
        </p:nvSpPr>
        <p:spPr/>
        <p:txBody>
          <a:bodyPr/>
          <a:lstStyle/>
          <a:p>
            <a:pPr algn="ctr"/>
            <a:r>
              <a:rPr lang="en-US" dirty="0"/>
              <a:t>7.4 Blockade</a:t>
            </a:r>
          </a:p>
        </p:txBody>
      </p:sp>
      <p:sp>
        <p:nvSpPr>
          <p:cNvPr id="3" name="Content Placeholder 2">
            <a:extLst>
              <a:ext uri="{FF2B5EF4-FFF2-40B4-BE49-F238E27FC236}">
                <a16:creationId xmlns:a16="http://schemas.microsoft.com/office/drawing/2014/main" id="{FEF81424-FCE4-59F0-55EE-66F62FE101F3}"/>
              </a:ext>
            </a:extLst>
          </p:cNvPr>
          <p:cNvSpPr>
            <a:spLocks noGrp="1"/>
          </p:cNvSpPr>
          <p:nvPr>
            <p:ph idx="1"/>
          </p:nvPr>
        </p:nvSpPr>
        <p:spPr/>
        <p:txBody>
          <a:bodyPr/>
          <a:lstStyle/>
          <a:p>
            <a:r>
              <a:rPr lang="en-US" dirty="0"/>
              <a:t>7.4.2 Notification</a:t>
            </a:r>
          </a:p>
          <a:p>
            <a:r>
              <a:rPr lang="en-US" dirty="0"/>
              <a:t>7.4.3 Effectiveness</a:t>
            </a:r>
          </a:p>
          <a:p>
            <a:r>
              <a:rPr lang="en-US" dirty="0"/>
              <a:t>7.4.4 Impartiality</a:t>
            </a:r>
          </a:p>
          <a:p>
            <a:r>
              <a:rPr lang="en-US" dirty="0"/>
              <a:t>7.4.5 Humanitarian Requirements</a:t>
            </a:r>
          </a:p>
          <a:p>
            <a:r>
              <a:rPr lang="en-US" dirty="0"/>
              <a:t>7.4.6 Access to Neutral Coast</a:t>
            </a:r>
          </a:p>
          <a:p>
            <a:r>
              <a:rPr lang="en-US" dirty="0"/>
              <a:t>7.4.7 Breach and Attempted Breach of Blockade</a:t>
            </a:r>
          </a:p>
        </p:txBody>
      </p:sp>
    </p:spTree>
    <p:extLst>
      <p:ext uri="{BB962C8B-B14F-4D97-AF65-F5344CB8AC3E}">
        <p14:creationId xmlns:p14="http://schemas.microsoft.com/office/powerpoint/2010/main" val="1805349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991D-130B-8C32-9EA8-1D9B362D406B}"/>
              </a:ext>
            </a:extLst>
          </p:cNvPr>
          <p:cNvSpPr>
            <a:spLocks noGrp="1"/>
          </p:cNvSpPr>
          <p:nvPr>
            <p:ph type="title"/>
          </p:nvPr>
        </p:nvSpPr>
        <p:spPr/>
        <p:txBody>
          <a:bodyPr/>
          <a:lstStyle/>
          <a:p>
            <a:pPr algn="ctr"/>
            <a:r>
              <a:rPr lang="en-US" dirty="0"/>
              <a:t>7.4.5 Humanitarian Requirements</a:t>
            </a:r>
          </a:p>
        </p:txBody>
      </p:sp>
      <p:sp>
        <p:nvSpPr>
          <p:cNvPr id="3" name="Content Placeholder 2">
            <a:extLst>
              <a:ext uri="{FF2B5EF4-FFF2-40B4-BE49-F238E27FC236}">
                <a16:creationId xmlns:a16="http://schemas.microsoft.com/office/drawing/2014/main" id="{13CCB7B8-0045-9F11-617F-C2D4A83686C2}"/>
              </a:ext>
            </a:extLst>
          </p:cNvPr>
          <p:cNvSpPr>
            <a:spLocks noGrp="1"/>
          </p:cNvSpPr>
          <p:nvPr>
            <p:ph idx="1"/>
          </p:nvPr>
        </p:nvSpPr>
        <p:spPr>
          <a:xfrm>
            <a:off x="838200" y="1555940"/>
            <a:ext cx="10515600" cy="4003612"/>
          </a:xfrm>
        </p:spPr>
        <p:txBody>
          <a:bodyPr>
            <a:normAutofit/>
          </a:bodyPr>
          <a:lstStyle/>
          <a:p>
            <a:r>
              <a:rPr lang="en-US" dirty="0"/>
              <a:t>Prohibited if </a:t>
            </a:r>
            <a:r>
              <a:rPr lang="en-US" b="1" dirty="0">
                <a:solidFill>
                  <a:srgbClr val="FF0000"/>
                </a:solidFill>
              </a:rPr>
              <a:t>solely</a:t>
            </a:r>
            <a:r>
              <a:rPr lang="en-US" dirty="0"/>
              <a:t> intended to </a:t>
            </a:r>
            <a:r>
              <a:rPr lang="en-US" b="1" dirty="0">
                <a:solidFill>
                  <a:srgbClr val="FF0000"/>
                </a:solidFill>
              </a:rPr>
              <a:t>starve</a:t>
            </a:r>
            <a:r>
              <a:rPr lang="en-US" dirty="0"/>
              <a:t> the civilian population, or </a:t>
            </a:r>
            <a:r>
              <a:rPr lang="en-US" b="1" dirty="0">
                <a:solidFill>
                  <a:srgbClr val="FF0000"/>
                </a:solidFill>
              </a:rPr>
              <a:t>solely</a:t>
            </a:r>
            <a:r>
              <a:rPr lang="en-US" dirty="0"/>
              <a:t> intended to </a:t>
            </a:r>
            <a:r>
              <a:rPr lang="en-US" b="1" dirty="0">
                <a:solidFill>
                  <a:srgbClr val="FF0000"/>
                </a:solidFill>
              </a:rPr>
              <a:t>deprive</a:t>
            </a:r>
            <a:r>
              <a:rPr lang="en-US" dirty="0"/>
              <a:t> the civilian population of objects essential to its survival</a:t>
            </a:r>
          </a:p>
          <a:p>
            <a:r>
              <a:rPr lang="en-US" dirty="0"/>
              <a:t>Rule 102(b)—applies the prohibition of excessive collateral damage to blockade, although a blockade </a:t>
            </a:r>
            <a:r>
              <a:rPr lang="en-US" b="1" dirty="0">
                <a:solidFill>
                  <a:srgbClr val="FF0000"/>
                </a:solidFill>
              </a:rPr>
              <a:t>does not qualify </a:t>
            </a:r>
            <a:r>
              <a:rPr lang="en-US" dirty="0"/>
              <a:t>as an attack</a:t>
            </a:r>
          </a:p>
          <a:p>
            <a:pPr lvl="1"/>
            <a:r>
              <a:rPr lang="en-US" dirty="0"/>
              <a:t>Not reflective of international law</a:t>
            </a:r>
          </a:p>
          <a:p>
            <a:r>
              <a:rPr lang="en-US" dirty="0"/>
              <a:t>Impartiality—no exemption from blockade enforcement for vessels carrying humanitarian materials intended for the civilian population unless otherwise authorized by the belligerents</a:t>
            </a:r>
          </a:p>
        </p:txBody>
      </p:sp>
    </p:spTree>
    <p:extLst>
      <p:ext uri="{BB962C8B-B14F-4D97-AF65-F5344CB8AC3E}">
        <p14:creationId xmlns:p14="http://schemas.microsoft.com/office/powerpoint/2010/main" val="272379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214417-A5E4-1409-C4E2-120456E7418D}"/>
              </a:ext>
            </a:extLst>
          </p:cNvPr>
          <p:cNvPicPr>
            <a:picLocks noChangeAspect="1"/>
          </p:cNvPicPr>
          <p:nvPr/>
        </p:nvPicPr>
        <p:blipFill>
          <a:blip r:embed="rId3"/>
          <a:stretch>
            <a:fillRect/>
          </a:stretch>
        </p:blipFill>
        <p:spPr>
          <a:xfrm>
            <a:off x="7022592" y="1292352"/>
            <a:ext cx="5404184" cy="5690616"/>
          </a:xfrm>
          <a:prstGeom prst="rect">
            <a:avLst/>
          </a:prstGeom>
        </p:spPr>
      </p:pic>
      <p:pic>
        <p:nvPicPr>
          <p:cNvPr id="5" name="Picture 4">
            <a:extLst>
              <a:ext uri="{FF2B5EF4-FFF2-40B4-BE49-F238E27FC236}">
                <a16:creationId xmlns:a16="http://schemas.microsoft.com/office/drawing/2014/main" id="{36A5C731-9BF0-845E-5E3C-61CCEF3D15DB}"/>
              </a:ext>
            </a:extLst>
          </p:cNvPr>
          <p:cNvPicPr>
            <a:picLocks noChangeAspect="1"/>
          </p:cNvPicPr>
          <p:nvPr/>
        </p:nvPicPr>
        <p:blipFill>
          <a:blip r:embed="rId4"/>
          <a:stretch>
            <a:fillRect/>
          </a:stretch>
        </p:blipFill>
        <p:spPr>
          <a:xfrm>
            <a:off x="118531" y="3096768"/>
            <a:ext cx="6904061" cy="3895344"/>
          </a:xfrm>
          <a:prstGeom prst="rect">
            <a:avLst/>
          </a:prstGeom>
        </p:spPr>
      </p:pic>
      <p:sp>
        <p:nvSpPr>
          <p:cNvPr id="7" name="Title 6">
            <a:extLst>
              <a:ext uri="{FF2B5EF4-FFF2-40B4-BE49-F238E27FC236}">
                <a16:creationId xmlns:a16="http://schemas.microsoft.com/office/drawing/2014/main" id="{D9BC72C9-45C5-5DBA-8DF8-4A93C76863F2}"/>
              </a:ext>
            </a:extLst>
          </p:cNvPr>
          <p:cNvSpPr>
            <a:spLocks noGrp="1"/>
          </p:cNvSpPr>
          <p:nvPr>
            <p:ph type="title"/>
          </p:nvPr>
        </p:nvSpPr>
        <p:spPr>
          <a:xfrm>
            <a:off x="216408" y="141669"/>
            <a:ext cx="7501128" cy="2784411"/>
          </a:xfrm>
        </p:spPr>
        <p:txBody>
          <a:bodyPr>
            <a:normAutofit fontScale="90000"/>
          </a:bodyPr>
          <a:lstStyle/>
          <a:p>
            <a:r>
              <a:rPr lang="en-US" dirty="0"/>
              <a:t>Operation Pocket Money (1972)</a:t>
            </a:r>
            <a:br>
              <a:rPr lang="en-US" dirty="0"/>
            </a:br>
            <a:r>
              <a:rPr lang="en-US" dirty="0"/>
              <a:t>Mining/Blockade NVN</a:t>
            </a:r>
            <a:br>
              <a:rPr lang="en-US" dirty="0"/>
            </a:br>
            <a:r>
              <a:rPr lang="en-US" dirty="0"/>
              <a:t>Surface Vessels</a:t>
            </a:r>
            <a:br>
              <a:rPr lang="en-US" dirty="0"/>
            </a:br>
            <a:r>
              <a:rPr lang="en-US" dirty="0"/>
              <a:t>Notification (radio, TV, UNSC, DIPNOTES, NOTMARs)</a:t>
            </a:r>
          </a:p>
        </p:txBody>
      </p:sp>
      <p:sp>
        <p:nvSpPr>
          <p:cNvPr id="8" name="TextBox 7">
            <a:extLst>
              <a:ext uri="{FF2B5EF4-FFF2-40B4-BE49-F238E27FC236}">
                <a16:creationId xmlns:a16="http://schemas.microsoft.com/office/drawing/2014/main" id="{ADFDC119-F4FA-1093-54E5-F1BA41D4E518}"/>
              </a:ext>
            </a:extLst>
          </p:cNvPr>
          <p:cNvSpPr txBox="1"/>
          <p:nvPr/>
        </p:nvSpPr>
        <p:spPr>
          <a:xfrm>
            <a:off x="2060448" y="6575060"/>
            <a:ext cx="2606547" cy="369332"/>
          </a:xfrm>
          <a:prstGeom prst="rect">
            <a:avLst/>
          </a:prstGeom>
          <a:noFill/>
        </p:spPr>
        <p:txBody>
          <a:bodyPr wrap="none" rtlCol="0">
            <a:spAutoFit/>
          </a:bodyPr>
          <a:lstStyle/>
          <a:p>
            <a:r>
              <a:rPr lang="en-US" b="1" dirty="0">
                <a:solidFill>
                  <a:srgbClr val="FF0000"/>
                </a:solidFill>
              </a:rPr>
              <a:t>3-days delayed activation</a:t>
            </a:r>
          </a:p>
        </p:txBody>
      </p:sp>
    </p:spTree>
    <p:extLst>
      <p:ext uri="{BB962C8B-B14F-4D97-AF65-F5344CB8AC3E}">
        <p14:creationId xmlns:p14="http://schemas.microsoft.com/office/powerpoint/2010/main" val="3058763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B387-A81B-96C8-513E-12BCD265F4F1}"/>
              </a:ext>
            </a:extLst>
          </p:cNvPr>
          <p:cNvSpPr>
            <a:spLocks noGrp="1"/>
          </p:cNvSpPr>
          <p:nvPr>
            <p:ph type="title"/>
          </p:nvPr>
        </p:nvSpPr>
        <p:spPr>
          <a:xfrm>
            <a:off x="838200" y="245836"/>
            <a:ext cx="10515600" cy="1177163"/>
          </a:xfrm>
        </p:spPr>
        <p:txBody>
          <a:bodyPr>
            <a:normAutofit/>
          </a:bodyPr>
          <a:lstStyle/>
          <a:p>
            <a:pPr algn="ctr"/>
            <a:r>
              <a:rPr lang="en-US" dirty="0"/>
              <a:t>8 The Law of Targeting at and from the Sea</a:t>
            </a:r>
          </a:p>
        </p:txBody>
      </p:sp>
      <p:sp>
        <p:nvSpPr>
          <p:cNvPr id="6" name="Content Placeholder 5">
            <a:extLst>
              <a:ext uri="{FF2B5EF4-FFF2-40B4-BE49-F238E27FC236}">
                <a16:creationId xmlns:a16="http://schemas.microsoft.com/office/drawing/2014/main" id="{4346BFFE-4592-A77E-B549-3E1591459791}"/>
              </a:ext>
            </a:extLst>
          </p:cNvPr>
          <p:cNvSpPr>
            <a:spLocks noGrp="1"/>
          </p:cNvSpPr>
          <p:nvPr>
            <p:ph idx="1"/>
          </p:nvPr>
        </p:nvSpPr>
        <p:spPr>
          <a:xfrm>
            <a:off x="838200" y="1422999"/>
            <a:ext cx="11212286" cy="4351338"/>
          </a:xfrm>
        </p:spPr>
        <p:txBody>
          <a:bodyPr>
            <a:normAutofit lnSpcReduction="10000"/>
          </a:bodyPr>
          <a:lstStyle/>
          <a:p>
            <a:pPr marL="0" indent="0">
              <a:buNone/>
            </a:pPr>
            <a:r>
              <a:rPr lang="en-US" dirty="0"/>
              <a:t>8.1 Applicability of Targeting Law and the Concept of Attack</a:t>
            </a:r>
          </a:p>
          <a:p>
            <a:pPr marL="0" indent="0">
              <a:buNone/>
            </a:pPr>
            <a:r>
              <a:rPr lang="en-US" dirty="0"/>
              <a:t>8.2 Sources of Law on Targeting</a:t>
            </a:r>
          </a:p>
          <a:p>
            <a:pPr marL="0" indent="0">
              <a:buNone/>
            </a:pPr>
            <a:r>
              <a:rPr lang="en-US" dirty="0"/>
              <a:t>8.3 Approach to Targeting Law</a:t>
            </a:r>
          </a:p>
          <a:p>
            <a:pPr marL="0" indent="0">
              <a:buNone/>
            </a:pPr>
            <a:r>
              <a:rPr lang="en-US" dirty="0"/>
              <a:t>8.4 Distinction at Sea and on Land</a:t>
            </a:r>
          </a:p>
          <a:p>
            <a:pPr marL="0" indent="0">
              <a:buNone/>
            </a:pPr>
            <a:r>
              <a:rPr lang="en-US" dirty="0"/>
              <a:t>8.5 Military Objectives at Sea and on Land</a:t>
            </a:r>
          </a:p>
          <a:p>
            <a:pPr marL="0" indent="0">
              <a:buNone/>
            </a:pPr>
            <a:r>
              <a:rPr lang="en-US" dirty="0"/>
              <a:t>8.6 Targeting Military Objectives at Sea</a:t>
            </a:r>
          </a:p>
          <a:p>
            <a:pPr marL="0" indent="0">
              <a:buNone/>
            </a:pPr>
            <a:r>
              <a:rPr lang="en-US" dirty="0"/>
              <a:t>8.7 Targeting Military Objectives on Land</a:t>
            </a:r>
          </a:p>
          <a:p>
            <a:pPr marL="0" indent="0">
              <a:buNone/>
            </a:pPr>
            <a:r>
              <a:rPr lang="en-US" dirty="0"/>
              <a:t>8.8 Proportionality at Sea and on Land</a:t>
            </a:r>
          </a:p>
          <a:p>
            <a:pPr marL="0" indent="0">
              <a:buNone/>
            </a:pPr>
            <a:r>
              <a:rPr lang="en-US" dirty="0"/>
              <a:t>8.9 Precautions in Attack</a:t>
            </a:r>
          </a:p>
        </p:txBody>
      </p:sp>
    </p:spTree>
    <p:extLst>
      <p:ext uri="{BB962C8B-B14F-4D97-AF65-F5344CB8AC3E}">
        <p14:creationId xmlns:p14="http://schemas.microsoft.com/office/powerpoint/2010/main" val="858824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3857B2F-D8F0-4C08-E396-30AD126050BB}"/>
              </a:ext>
            </a:extLst>
          </p:cNvPr>
          <p:cNvGraphicFramePr>
            <a:graphicFrameLocks noGrp="1"/>
          </p:cNvGraphicFramePr>
          <p:nvPr>
            <p:ph idx="1"/>
            <p:extLst>
              <p:ext uri="{D42A27DB-BD31-4B8C-83A1-F6EECF244321}">
                <p14:modId xmlns:p14="http://schemas.microsoft.com/office/powerpoint/2010/main" val="2200276183"/>
              </p:ext>
            </p:extLst>
          </p:nvPr>
        </p:nvGraphicFramePr>
        <p:xfrm>
          <a:off x="248652" y="866274"/>
          <a:ext cx="11943348" cy="5625966"/>
        </p:xfrm>
        <a:graphic>
          <a:graphicData uri="http://schemas.openxmlformats.org/drawingml/2006/table">
            <a:tbl>
              <a:tblPr firstRow="1" bandRow="1">
                <a:tableStyleId>{5C22544A-7EE6-4342-B048-85BDC9FD1C3A}</a:tableStyleId>
              </a:tblPr>
              <a:tblGrid>
                <a:gridCol w="11943348">
                  <a:extLst>
                    <a:ext uri="{9D8B030D-6E8A-4147-A177-3AD203B41FA5}">
                      <a16:colId xmlns:a16="http://schemas.microsoft.com/office/drawing/2014/main" val="3886243941"/>
                    </a:ext>
                  </a:extLst>
                </a:gridCol>
              </a:tblGrid>
              <a:tr h="1082842">
                <a:tc>
                  <a:txBody>
                    <a:bodyPr/>
                    <a:lstStyle/>
                    <a:p>
                      <a:pPr algn="ctr"/>
                      <a:r>
                        <a:rPr lang="en-US" sz="3600" dirty="0"/>
                        <a:t>2023 Newport Manual</a:t>
                      </a:r>
                    </a:p>
                  </a:txBody>
                  <a:tcPr/>
                </a:tc>
                <a:extLst>
                  <a:ext uri="{0D108BD9-81ED-4DB2-BD59-A6C34878D82A}">
                    <a16:rowId xmlns:a16="http://schemas.microsoft.com/office/drawing/2014/main" val="3899643730"/>
                  </a:ext>
                </a:extLst>
              </a:tr>
              <a:tr h="1082842">
                <a:tc>
                  <a:txBody>
                    <a:bodyPr/>
                    <a:lstStyle/>
                    <a:p>
                      <a:pPr algn="ctr"/>
                      <a:r>
                        <a:rPr lang="en-US" sz="3600" dirty="0"/>
                        <a:t>Work of Scholarship</a:t>
                      </a:r>
                    </a:p>
                  </a:txBody>
                  <a:tcPr/>
                </a:tc>
                <a:extLst>
                  <a:ext uri="{0D108BD9-81ED-4DB2-BD59-A6C34878D82A}">
                    <a16:rowId xmlns:a16="http://schemas.microsoft.com/office/drawing/2014/main" val="3861956929"/>
                  </a:ext>
                </a:extLst>
              </a:tr>
              <a:tr h="1082842">
                <a:tc>
                  <a:txBody>
                    <a:bodyPr/>
                    <a:lstStyle/>
                    <a:p>
                      <a:pPr algn="ctr"/>
                      <a:r>
                        <a:rPr lang="en-US" sz="3600" dirty="0"/>
                        <a:t>Only addresses naval warfare</a:t>
                      </a:r>
                    </a:p>
                  </a:txBody>
                  <a:tcPr/>
                </a:tc>
                <a:extLst>
                  <a:ext uri="{0D108BD9-81ED-4DB2-BD59-A6C34878D82A}">
                    <a16:rowId xmlns:a16="http://schemas.microsoft.com/office/drawing/2014/main" val="2648169359"/>
                  </a:ext>
                </a:extLst>
              </a:tr>
              <a:tr h="1082842">
                <a:tc>
                  <a:txBody>
                    <a:bodyPr/>
                    <a:lstStyle/>
                    <a:p>
                      <a:pPr algn="ctr"/>
                      <a:r>
                        <a:rPr lang="en-US" sz="3600" dirty="0"/>
                        <a:t>9 Experts from Maritime Powers (Australia, Germany, India, Japan, United States, United Kingdom)</a:t>
                      </a:r>
                    </a:p>
                  </a:txBody>
                  <a:tcPr/>
                </a:tc>
                <a:extLst>
                  <a:ext uri="{0D108BD9-81ED-4DB2-BD59-A6C34878D82A}">
                    <a16:rowId xmlns:a16="http://schemas.microsoft.com/office/drawing/2014/main" val="1721805099"/>
                  </a:ext>
                </a:extLst>
              </a:tr>
              <a:tr h="1082842">
                <a:tc>
                  <a:txBody>
                    <a:bodyPr/>
                    <a:lstStyle/>
                    <a:p>
                      <a:pPr algn="ctr"/>
                      <a:r>
                        <a:rPr lang="en-US" sz="3600" dirty="0"/>
                        <a:t>Expert Peer Review (Australia, Denmark, Israel, Japan, Philippines, Switzerland, United Kingdom)</a:t>
                      </a:r>
                    </a:p>
                  </a:txBody>
                  <a:tcPr/>
                </a:tc>
                <a:extLst>
                  <a:ext uri="{0D108BD9-81ED-4DB2-BD59-A6C34878D82A}">
                    <a16:rowId xmlns:a16="http://schemas.microsoft.com/office/drawing/2014/main" val="1197867468"/>
                  </a:ext>
                </a:extLst>
              </a:tr>
            </a:tbl>
          </a:graphicData>
        </a:graphic>
      </p:graphicFrame>
    </p:spTree>
    <p:extLst>
      <p:ext uri="{BB962C8B-B14F-4D97-AF65-F5344CB8AC3E}">
        <p14:creationId xmlns:p14="http://schemas.microsoft.com/office/powerpoint/2010/main" val="2843921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7F50-4526-AF4B-A94B-4DC4BD37B2B7}"/>
              </a:ext>
            </a:extLst>
          </p:cNvPr>
          <p:cNvSpPr>
            <a:spLocks noGrp="1"/>
          </p:cNvSpPr>
          <p:nvPr>
            <p:ph type="title"/>
          </p:nvPr>
        </p:nvSpPr>
        <p:spPr>
          <a:xfrm>
            <a:off x="405114" y="1065862"/>
            <a:ext cx="3915425" cy="4726276"/>
          </a:xfrm>
        </p:spPr>
        <p:txBody>
          <a:bodyPr>
            <a:normAutofit/>
          </a:bodyPr>
          <a:lstStyle/>
          <a:p>
            <a:r>
              <a:rPr lang="en-US" sz="4000" dirty="0">
                <a:solidFill>
                  <a:srgbClr val="FFFFFF"/>
                </a:solidFill>
              </a:rPr>
              <a:t>Newport Manual 8.5</a:t>
            </a:r>
            <a:br>
              <a:rPr lang="en-US" sz="4000" dirty="0">
                <a:solidFill>
                  <a:srgbClr val="FFFFFF"/>
                </a:solidFill>
              </a:rPr>
            </a:br>
            <a:br>
              <a:rPr lang="en-US" sz="4000" dirty="0">
                <a:solidFill>
                  <a:srgbClr val="FFFFFF"/>
                </a:solidFill>
              </a:rPr>
            </a:br>
            <a:r>
              <a:rPr lang="en-US" sz="4000" dirty="0">
                <a:solidFill>
                  <a:srgbClr val="FFFFFF"/>
                </a:solidFill>
              </a:rPr>
              <a:t>AP I, art. </a:t>
            </a:r>
            <a:r>
              <a:rPr lang="en-US" sz="4000" dirty="0">
                <a:solidFill>
                  <a:srgbClr val="FFFF00"/>
                </a:solidFill>
              </a:rPr>
              <a:t>49(3)</a:t>
            </a:r>
            <a:r>
              <a:rPr lang="en-US" sz="4000" dirty="0">
                <a:solidFill>
                  <a:srgbClr val="FFFFFF"/>
                </a:solidFill>
              </a:rPr>
              <a:t> and arts. 48 – 67 </a:t>
            </a:r>
          </a:p>
        </p:txBody>
      </p:sp>
      <p:sp>
        <p:nvSpPr>
          <p:cNvPr id="3" name="Content Placeholder 2">
            <a:extLst>
              <a:ext uri="{FF2B5EF4-FFF2-40B4-BE49-F238E27FC236}">
                <a16:creationId xmlns:a16="http://schemas.microsoft.com/office/drawing/2014/main" id="{DF9A9EC8-7680-E84E-B76D-6CFA93265D95}"/>
              </a:ext>
            </a:extLst>
          </p:cNvPr>
          <p:cNvSpPr>
            <a:spLocks noGrp="1"/>
          </p:cNvSpPr>
          <p:nvPr>
            <p:ph idx="1"/>
          </p:nvPr>
        </p:nvSpPr>
        <p:spPr>
          <a:xfrm>
            <a:off x="5168295" y="696686"/>
            <a:ext cx="6488967" cy="6401737"/>
          </a:xfrm>
        </p:spPr>
        <p:txBody>
          <a:bodyPr anchor="ctr">
            <a:noAutofit/>
          </a:bodyPr>
          <a:lstStyle/>
          <a:p>
            <a:pPr marL="514350" indent="-514350">
              <a:buFont typeface="+mj-lt"/>
              <a:buAutoNum type="arabicPeriod"/>
            </a:pPr>
            <a:r>
              <a:rPr lang="en-US" sz="3200" dirty="0">
                <a:solidFill>
                  <a:srgbClr val="FFFFFF"/>
                </a:solidFill>
              </a:rPr>
              <a:t>Principle of Distinction, art. 48</a:t>
            </a:r>
          </a:p>
          <a:p>
            <a:pPr marL="514350" indent="-514350">
              <a:buFont typeface="+mj-lt"/>
              <a:buAutoNum type="arabicPeriod"/>
            </a:pPr>
            <a:r>
              <a:rPr lang="en-US" sz="3200" dirty="0">
                <a:solidFill>
                  <a:srgbClr val="FFFFFF"/>
                </a:solidFill>
              </a:rPr>
              <a:t>Indiscriminate attacks, art. 51</a:t>
            </a:r>
          </a:p>
          <a:p>
            <a:pPr marL="514350" indent="-514350">
              <a:buFont typeface="+mj-lt"/>
              <a:buAutoNum type="arabicPeriod"/>
            </a:pPr>
            <a:r>
              <a:rPr lang="en-US" sz="3200" dirty="0">
                <a:solidFill>
                  <a:srgbClr val="FFFF00"/>
                </a:solidFill>
              </a:rPr>
              <a:t>Military objectives, art. 52(2)</a:t>
            </a:r>
          </a:p>
          <a:p>
            <a:pPr marL="514350" indent="-514350">
              <a:buFont typeface="+mj-lt"/>
              <a:buAutoNum type="arabicPeriod"/>
            </a:pPr>
            <a:r>
              <a:rPr lang="en-US" sz="3200" dirty="0">
                <a:solidFill>
                  <a:schemeClr val="bg1"/>
                </a:solidFill>
              </a:rPr>
              <a:t>Precautions in Attack, art. 57</a:t>
            </a:r>
          </a:p>
          <a:p>
            <a:pPr marL="514350" indent="-514350">
              <a:buFont typeface="+mj-lt"/>
              <a:buAutoNum type="arabicPeriod"/>
            </a:pPr>
            <a:endParaRPr lang="en-US" sz="3200" dirty="0">
              <a:solidFill>
                <a:srgbClr val="FFFFFF"/>
              </a:solidFill>
            </a:endParaRPr>
          </a:p>
        </p:txBody>
      </p:sp>
      <p:sp>
        <p:nvSpPr>
          <p:cNvPr id="4" name="Oval 3">
            <a:extLst>
              <a:ext uri="{FF2B5EF4-FFF2-40B4-BE49-F238E27FC236}">
                <a16:creationId xmlns:a16="http://schemas.microsoft.com/office/drawing/2014/main" id="{08DF8D5B-E336-4CEB-2BC0-E42771137980}"/>
              </a:ext>
            </a:extLst>
          </p:cNvPr>
          <p:cNvSpPr/>
          <p:nvPr/>
        </p:nvSpPr>
        <p:spPr>
          <a:xfrm>
            <a:off x="4720490" y="3465067"/>
            <a:ext cx="6301946" cy="864973"/>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E45AAAD-3EF5-B287-200C-163B49D8D25C}"/>
              </a:ext>
            </a:extLst>
          </p:cNvPr>
          <p:cNvSpPr txBox="1"/>
          <p:nvPr/>
        </p:nvSpPr>
        <p:spPr>
          <a:xfrm>
            <a:off x="405114" y="831182"/>
            <a:ext cx="113817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SRM says API I reflects CIL, but….</a:t>
            </a:r>
          </a:p>
        </p:txBody>
      </p:sp>
      <p:cxnSp>
        <p:nvCxnSpPr>
          <p:cNvPr id="7" name="Straight Arrow Connector 6">
            <a:extLst>
              <a:ext uri="{FF2B5EF4-FFF2-40B4-BE49-F238E27FC236}">
                <a16:creationId xmlns:a16="http://schemas.microsoft.com/office/drawing/2014/main" id="{828A91FF-52A4-2784-24CF-023B8BED3250}"/>
              </a:ext>
            </a:extLst>
          </p:cNvPr>
          <p:cNvCxnSpPr>
            <a:cxnSpLocks/>
          </p:cNvCxnSpPr>
          <p:nvPr/>
        </p:nvCxnSpPr>
        <p:spPr>
          <a:xfrm>
            <a:off x="4633310" y="1560353"/>
            <a:ext cx="405360" cy="209707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6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6DFE4-95B2-3861-055E-8CB03CD737C4}"/>
              </a:ext>
            </a:extLst>
          </p:cNvPr>
          <p:cNvSpPr>
            <a:spLocks noGrp="1"/>
          </p:cNvSpPr>
          <p:nvPr>
            <p:ph type="title"/>
          </p:nvPr>
        </p:nvSpPr>
        <p:spPr/>
        <p:txBody>
          <a:bodyPr>
            <a:normAutofit/>
          </a:bodyPr>
          <a:lstStyle/>
          <a:p>
            <a:pPr algn="ctr"/>
            <a:r>
              <a:rPr lang="en-US" dirty="0"/>
              <a:t>Military objectives, art. 52(2), AP I</a:t>
            </a:r>
          </a:p>
        </p:txBody>
      </p:sp>
      <p:sp>
        <p:nvSpPr>
          <p:cNvPr id="3" name="Content Placeholder 2">
            <a:extLst>
              <a:ext uri="{FF2B5EF4-FFF2-40B4-BE49-F238E27FC236}">
                <a16:creationId xmlns:a16="http://schemas.microsoft.com/office/drawing/2014/main" id="{4D6C26DF-C76A-1574-0EF5-65679CF23AAE}"/>
              </a:ext>
            </a:extLst>
          </p:cNvPr>
          <p:cNvSpPr>
            <a:spLocks noGrp="1"/>
          </p:cNvSpPr>
          <p:nvPr>
            <p:ph idx="1"/>
          </p:nvPr>
        </p:nvSpPr>
        <p:spPr>
          <a:xfrm>
            <a:off x="838199" y="1825625"/>
            <a:ext cx="11144737" cy="3759629"/>
          </a:xfrm>
        </p:spPr>
        <p:txBody>
          <a:bodyPr>
            <a:noAutofit/>
          </a:bodyPr>
          <a:lstStyle/>
          <a:p>
            <a:pPr marL="514350" indent="-514350">
              <a:buFont typeface="+mj-lt"/>
              <a:buAutoNum type="arabicPeriod"/>
            </a:pPr>
            <a:r>
              <a:rPr lang="en-US" sz="3600" dirty="0">
                <a:solidFill>
                  <a:srgbClr val="FFC000"/>
                </a:solidFill>
              </a:rPr>
              <a:t>Nature, location, purpose or use </a:t>
            </a:r>
            <a:r>
              <a:rPr lang="en-US" sz="3600" dirty="0">
                <a:solidFill>
                  <a:srgbClr val="FFFF00"/>
                </a:solidFill>
              </a:rPr>
              <a:t>make an effective contribution to military action </a:t>
            </a:r>
          </a:p>
          <a:p>
            <a:pPr marL="514350" indent="-514350">
              <a:buFont typeface="+mj-lt"/>
              <a:buAutoNum type="arabicPeriod"/>
            </a:pPr>
            <a:r>
              <a:rPr lang="en-US" sz="3600" dirty="0"/>
              <a:t>and whose total or partial destruction, capture or neutralization</a:t>
            </a:r>
          </a:p>
          <a:p>
            <a:pPr marL="514350" indent="-514350">
              <a:buFont typeface="+mj-lt"/>
              <a:buAutoNum type="arabicPeriod"/>
            </a:pPr>
            <a:r>
              <a:rPr lang="en-US" sz="3600" dirty="0"/>
              <a:t>offers a definite military advantage</a:t>
            </a:r>
          </a:p>
        </p:txBody>
      </p:sp>
    </p:spTree>
    <p:extLst>
      <p:ext uri="{BB962C8B-B14F-4D97-AF65-F5344CB8AC3E}">
        <p14:creationId xmlns:p14="http://schemas.microsoft.com/office/powerpoint/2010/main" val="3227679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6DFE4-95B2-3861-055E-8CB03CD737C4}"/>
              </a:ext>
            </a:extLst>
          </p:cNvPr>
          <p:cNvSpPr>
            <a:spLocks noGrp="1"/>
          </p:cNvSpPr>
          <p:nvPr>
            <p:ph type="title"/>
          </p:nvPr>
        </p:nvSpPr>
        <p:spPr/>
        <p:txBody>
          <a:bodyPr>
            <a:normAutofit/>
          </a:bodyPr>
          <a:lstStyle/>
          <a:p>
            <a:pPr algn="ctr"/>
            <a:r>
              <a:rPr lang="en-US" dirty="0"/>
              <a:t>Military objectives, 10 USC </a:t>
            </a:r>
            <a:r>
              <a:rPr lang="en-US" sz="3600" dirty="0"/>
              <a:t>§</a:t>
            </a:r>
            <a:r>
              <a:rPr lang="en-US" dirty="0"/>
              <a:t> 950p</a:t>
            </a:r>
          </a:p>
        </p:txBody>
      </p:sp>
      <p:sp>
        <p:nvSpPr>
          <p:cNvPr id="3" name="Content Placeholder 2">
            <a:extLst>
              <a:ext uri="{FF2B5EF4-FFF2-40B4-BE49-F238E27FC236}">
                <a16:creationId xmlns:a16="http://schemas.microsoft.com/office/drawing/2014/main" id="{4D6C26DF-C76A-1574-0EF5-65679CF23AAE}"/>
              </a:ext>
            </a:extLst>
          </p:cNvPr>
          <p:cNvSpPr>
            <a:spLocks noGrp="1"/>
          </p:cNvSpPr>
          <p:nvPr>
            <p:ph idx="1"/>
          </p:nvPr>
        </p:nvSpPr>
        <p:spPr>
          <a:xfrm>
            <a:off x="838199" y="1825625"/>
            <a:ext cx="11144737" cy="3759629"/>
          </a:xfrm>
        </p:spPr>
        <p:txBody>
          <a:bodyPr>
            <a:noAutofit/>
          </a:bodyPr>
          <a:lstStyle/>
          <a:p>
            <a:pPr marL="514350" indent="-514350">
              <a:buFont typeface="+mj-lt"/>
              <a:buAutoNum type="arabicPeriod"/>
            </a:pPr>
            <a:r>
              <a:rPr lang="en-US" sz="3600" dirty="0">
                <a:solidFill>
                  <a:srgbClr val="FFC000"/>
                </a:solidFill>
              </a:rPr>
              <a:t>Nature, location, purpose or use </a:t>
            </a:r>
            <a:r>
              <a:rPr lang="en-US" sz="3600" dirty="0">
                <a:solidFill>
                  <a:srgbClr val="FFFF00"/>
                </a:solidFill>
              </a:rPr>
              <a:t>to effectively contribute to the war-fighting or war-sustaining capability</a:t>
            </a:r>
          </a:p>
          <a:p>
            <a:pPr marL="514350" indent="-514350">
              <a:buFont typeface="+mj-lt"/>
              <a:buAutoNum type="arabicPeriod"/>
            </a:pPr>
            <a:r>
              <a:rPr lang="en-US" sz="3600" dirty="0"/>
              <a:t>and whose total or partial destruction, capture or neutralization</a:t>
            </a:r>
          </a:p>
          <a:p>
            <a:pPr marL="514350" indent="-514350">
              <a:buFont typeface="+mj-lt"/>
              <a:buAutoNum type="arabicPeriod"/>
            </a:pPr>
            <a:r>
              <a:rPr lang="en-US" sz="3600" dirty="0"/>
              <a:t>offers a definite military advantage</a:t>
            </a:r>
          </a:p>
        </p:txBody>
      </p:sp>
    </p:spTree>
    <p:extLst>
      <p:ext uri="{BB962C8B-B14F-4D97-AF65-F5344CB8AC3E}">
        <p14:creationId xmlns:p14="http://schemas.microsoft.com/office/powerpoint/2010/main" val="339291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ssian supersonic missiles destroy nearly 1,000 tons of grain in strikes  on Black Sea port of Odesa - YouTube">
            <a:extLst>
              <a:ext uri="{FF2B5EF4-FFF2-40B4-BE49-F238E27FC236}">
                <a16:creationId xmlns:a16="http://schemas.microsoft.com/office/drawing/2014/main" id="{DC5A4B9C-2ED9-7D71-6061-FBA45A3EB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042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4FE8FC-7D3F-5CCF-DDC4-FA02BABBD7D7}"/>
              </a:ext>
            </a:extLst>
          </p:cNvPr>
          <p:cNvPicPr>
            <a:picLocks noChangeAspect="1"/>
          </p:cNvPicPr>
          <p:nvPr/>
        </p:nvPicPr>
        <p:blipFill>
          <a:blip r:embed="rId2"/>
          <a:stretch>
            <a:fillRect/>
          </a:stretch>
        </p:blipFill>
        <p:spPr>
          <a:xfrm>
            <a:off x="121920" y="0"/>
            <a:ext cx="12192000" cy="6858000"/>
          </a:xfrm>
          <a:prstGeom prst="rect">
            <a:avLst/>
          </a:prstGeom>
        </p:spPr>
      </p:pic>
    </p:spTree>
    <p:extLst>
      <p:ext uri="{BB962C8B-B14F-4D97-AF65-F5344CB8AC3E}">
        <p14:creationId xmlns:p14="http://schemas.microsoft.com/office/powerpoint/2010/main" val="2260148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CD3C8-CAC4-A224-234D-7E62DC39F48D}"/>
              </a:ext>
            </a:extLst>
          </p:cNvPr>
          <p:cNvSpPr>
            <a:spLocks noGrp="1"/>
          </p:cNvSpPr>
          <p:nvPr>
            <p:ph type="title"/>
          </p:nvPr>
        </p:nvSpPr>
        <p:spPr/>
        <p:txBody>
          <a:bodyPr>
            <a:normAutofit/>
          </a:bodyPr>
          <a:lstStyle/>
          <a:p>
            <a:r>
              <a:rPr lang="en-US" dirty="0"/>
              <a:t>8.6.8 Submarine Cables and Pipelines</a:t>
            </a:r>
          </a:p>
        </p:txBody>
      </p:sp>
      <p:sp>
        <p:nvSpPr>
          <p:cNvPr id="3" name="Content Placeholder 2">
            <a:extLst>
              <a:ext uri="{FF2B5EF4-FFF2-40B4-BE49-F238E27FC236}">
                <a16:creationId xmlns:a16="http://schemas.microsoft.com/office/drawing/2014/main" id="{BBF7BA06-B7A5-4C14-242D-06BCE9D71022}"/>
              </a:ext>
            </a:extLst>
          </p:cNvPr>
          <p:cNvSpPr>
            <a:spLocks noGrp="1"/>
          </p:cNvSpPr>
          <p:nvPr>
            <p:ph idx="1"/>
          </p:nvPr>
        </p:nvSpPr>
        <p:spPr>
          <a:xfrm>
            <a:off x="6910086" y="1825625"/>
            <a:ext cx="5281914" cy="4351338"/>
          </a:xfrm>
        </p:spPr>
        <p:txBody>
          <a:bodyPr>
            <a:normAutofit lnSpcReduction="10000"/>
          </a:bodyPr>
          <a:lstStyle/>
          <a:p>
            <a:r>
              <a:rPr lang="en-US" dirty="0">
                <a:solidFill>
                  <a:srgbClr val="FFFF00"/>
                </a:solidFill>
              </a:rPr>
              <a:t>Military communications </a:t>
            </a:r>
            <a:r>
              <a:rPr lang="en-US" dirty="0"/>
              <a:t>cables are military objects and may be targeted during armed conflict</a:t>
            </a:r>
          </a:p>
          <a:p>
            <a:r>
              <a:rPr lang="en-US" dirty="0">
                <a:effectLst/>
                <a:ea typeface="MS Mincho" panose="02020609040205080304" pitchFamily="49" charset="-128"/>
              </a:rPr>
              <a:t>Although civilian submarine cables are civilian objects, their common use by the armed forces means they </a:t>
            </a:r>
            <a:r>
              <a:rPr lang="en-US" dirty="0">
                <a:solidFill>
                  <a:srgbClr val="FFFF00"/>
                </a:solidFill>
                <a:effectLst/>
                <a:ea typeface="MS Mincho" panose="02020609040205080304" pitchFamily="49" charset="-128"/>
              </a:rPr>
              <a:t>may make an effective contribution to military action </a:t>
            </a:r>
            <a:r>
              <a:rPr lang="en-US" dirty="0">
                <a:effectLst/>
                <a:ea typeface="MS Mincho" panose="02020609040205080304" pitchFamily="49" charset="-128"/>
              </a:rPr>
              <a:t>and their disruption or destruction may </a:t>
            </a:r>
            <a:r>
              <a:rPr lang="en-US" dirty="0">
                <a:solidFill>
                  <a:srgbClr val="FFFF00"/>
                </a:solidFill>
                <a:effectLst/>
                <a:ea typeface="MS Mincho" panose="02020609040205080304" pitchFamily="49" charset="-128"/>
              </a:rPr>
              <a:t>offer a definite military advantage</a:t>
            </a:r>
            <a:r>
              <a:rPr lang="en-US" dirty="0">
                <a:solidFill>
                  <a:srgbClr val="FFFF00"/>
                </a:solidFill>
                <a:effectLst/>
              </a:rPr>
              <a:t> </a:t>
            </a:r>
            <a:endParaRPr lang="en-US" dirty="0">
              <a:solidFill>
                <a:srgbClr val="FFFF00"/>
              </a:solidFill>
            </a:endParaRPr>
          </a:p>
        </p:txBody>
      </p:sp>
      <p:pic>
        <p:nvPicPr>
          <p:cNvPr id="19458" name="Picture 2" descr="Somalia Detains Boxship Over Cut Internet Cable">
            <a:extLst>
              <a:ext uri="{FF2B5EF4-FFF2-40B4-BE49-F238E27FC236}">
                <a16:creationId xmlns:a16="http://schemas.microsoft.com/office/drawing/2014/main" id="{2CF3F6B7-0F70-8B86-E02D-D40CD1F3F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56" y="1825625"/>
            <a:ext cx="6465636" cy="364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508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2733-E052-6710-4DFE-A3D96D719E7E}"/>
              </a:ext>
            </a:extLst>
          </p:cNvPr>
          <p:cNvSpPr>
            <a:spLocks noGrp="1"/>
          </p:cNvSpPr>
          <p:nvPr>
            <p:ph type="title"/>
          </p:nvPr>
        </p:nvSpPr>
        <p:spPr/>
        <p:txBody>
          <a:bodyPr/>
          <a:lstStyle/>
          <a:p>
            <a:pPr algn="ctr"/>
            <a:r>
              <a:rPr lang="en-US" dirty="0"/>
              <a:t>8.8 Proportionality at Sea</a:t>
            </a:r>
          </a:p>
        </p:txBody>
      </p:sp>
      <p:sp>
        <p:nvSpPr>
          <p:cNvPr id="3" name="Content Placeholder 2">
            <a:extLst>
              <a:ext uri="{FF2B5EF4-FFF2-40B4-BE49-F238E27FC236}">
                <a16:creationId xmlns:a16="http://schemas.microsoft.com/office/drawing/2014/main" id="{37E2A483-923A-0FE7-D978-DAC919EE0520}"/>
              </a:ext>
            </a:extLst>
          </p:cNvPr>
          <p:cNvSpPr>
            <a:spLocks noGrp="1"/>
          </p:cNvSpPr>
          <p:nvPr>
            <p:ph idx="1"/>
          </p:nvPr>
        </p:nvSpPr>
        <p:spPr>
          <a:xfrm>
            <a:off x="838200" y="1463041"/>
            <a:ext cx="10515600" cy="4169664"/>
          </a:xfrm>
        </p:spPr>
        <p:txBody>
          <a:bodyPr>
            <a:normAutofit/>
          </a:bodyPr>
          <a:lstStyle/>
          <a:p>
            <a:r>
              <a:rPr lang="en-US" dirty="0"/>
              <a:t>AP I, art. 51(5)(b)—An attack is disproportionate—and therefore unlawful—if it “may be expected to cause incidental loss of civilian life, injury to civilians, damage to civilian objects, or a combination thereof, which would be excessive in relation to the concrete and direct military advantage anticipated.”</a:t>
            </a:r>
          </a:p>
          <a:p>
            <a:r>
              <a:rPr lang="en-US" dirty="0"/>
              <a:t>Not applicable at sea, but reflects customary international law</a:t>
            </a:r>
          </a:p>
          <a:p>
            <a:r>
              <a:rPr lang="en-US" dirty="0"/>
              <a:t>Applying the prohibition of excessive collateral damage at sea involves different factual considerations than on land</a:t>
            </a:r>
          </a:p>
          <a:p>
            <a:pPr lvl="1"/>
            <a:r>
              <a:rPr lang="en-US" b="1" dirty="0">
                <a:solidFill>
                  <a:srgbClr val="FF0000"/>
                </a:solidFill>
              </a:rPr>
              <a:t>Risk of collateral damage to surrounding civilian objects is unlikely or much lower at sea than in a targeting action on land</a:t>
            </a:r>
          </a:p>
          <a:p>
            <a:endParaRPr lang="en-US" dirty="0"/>
          </a:p>
        </p:txBody>
      </p:sp>
    </p:spTree>
    <p:extLst>
      <p:ext uri="{BB962C8B-B14F-4D97-AF65-F5344CB8AC3E}">
        <p14:creationId xmlns:p14="http://schemas.microsoft.com/office/powerpoint/2010/main" val="460248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53E0B-7B52-B0C9-0180-5E648D40AFB6}"/>
              </a:ext>
            </a:extLst>
          </p:cNvPr>
          <p:cNvSpPr>
            <a:spLocks noGrp="1"/>
          </p:cNvSpPr>
          <p:nvPr>
            <p:ph type="title"/>
          </p:nvPr>
        </p:nvSpPr>
        <p:spPr>
          <a:xfrm>
            <a:off x="838199" y="365125"/>
            <a:ext cx="4156587" cy="1325563"/>
          </a:xfrm>
        </p:spPr>
        <p:txBody>
          <a:bodyPr>
            <a:normAutofit/>
          </a:bodyPr>
          <a:lstStyle/>
          <a:p>
            <a:pPr algn="ctr"/>
            <a:r>
              <a:rPr lang="en-US" dirty="0"/>
              <a:t>Platform-Based Targeting</a:t>
            </a:r>
          </a:p>
        </p:txBody>
      </p:sp>
      <p:sp>
        <p:nvSpPr>
          <p:cNvPr id="3" name="Content Placeholder 2">
            <a:extLst>
              <a:ext uri="{FF2B5EF4-FFF2-40B4-BE49-F238E27FC236}">
                <a16:creationId xmlns:a16="http://schemas.microsoft.com/office/drawing/2014/main" id="{A096A1EB-DE24-62DC-5B79-16D37E00D83C}"/>
              </a:ext>
            </a:extLst>
          </p:cNvPr>
          <p:cNvSpPr>
            <a:spLocks noGrp="1"/>
          </p:cNvSpPr>
          <p:nvPr>
            <p:ph idx="1"/>
          </p:nvPr>
        </p:nvSpPr>
        <p:spPr>
          <a:xfrm>
            <a:off x="292609" y="1690688"/>
            <a:ext cx="4860686" cy="2247328"/>
          </a:xfrm>
        </p:spPr>
        <p:txBody>
          <a:bodyPr>
            <a:normAutofit/>
          </a:bodyPr>
          <a:lstStyle/>
          <a:p>
            <a:r>
              <a:rPr lang="en-US" dirty="0"/>
              <a:t>Crews of targetable enemy platforms are </a:t>
            </a:r>
            <a:r>
              <a:rPr lang="en-US" b="1" dirty="0">
                <a:solidFill>
                  <a:srgbClr val="FF0000"/>
                </a:solidFill>
              </a:rPr>
              <a:t>not subject</a:t>
            </a:r>
            <a:r>
              <a:rPr lang="en-US" dirty="0"/>
              <a:t> to a </a:t>
            </a:r>
            <a:r>
              <a:rPr lang="en-US" b="1" dirty="0">
                <a:solidFill>
                  <a:srgbClr val="FF0000"/>
                </a:solidFill>
              </a:rPr>
              <a:t>proportionality</a:t>
            </a:r>
            <a:r>
              <a:rPr lang="en-US" dirty="0"/>
              <a:t> assessment even where some or all of them are civilians</a:t>
            </a:r>
          </a:p>
          <a:p>
            <a:endParaRPr lang="en-US" dirty="0"/>
          </a:p>
        </p:txBody>
      </p:sp>
      <p:pic>
        <p:nvPicPr>
          <p:cNvPr id="5" name="Picture 4">
            <a:extLst>
              <a:ext uri="{FF2B5EF4-FFF2-40B4-BE49-F238E27FC236}">
                <a16:creationId xmlns:a16="http://schemas.microsoft.com/office/drawing/2014/main" id="{FC9D9AEB-5AA2-4BA3-8F78-FECAF9AEF7B5}"/>
              </a:ext>
            </a:extLst>
          </p:cNvPr>
          <p:cNvPicPr>
            <a:picLocks noChangeAspect="1"/>
          </p:cNvPicPr>
          <p:nvPr/>
        </p:nvPicPr>
        <p:blipFill>
          <a:blip r:embed="rId3"/>
          <a:stretch>
            <a:fillRect/>
          </a:stretch>
        </p:blipFill>
        <p:spPr>
          <a:xfrm>
            <a:off x="7738769" y="172470"/>
            <a:ext cx="4651651" cy="3307435"/>
          </a:xfrm>
          <a:prstGeom prst="rect">
            <a:avLst/>
          </a:prstGeom>
        </p:spPr>
      </p:pic>
      <p:pic>
        <p:nvPicPr>
          <p:cNvPr id="6" name="Picture 5">
            <a:extLst>
              <a:ext uri="{FF2B5EF4-FFF2-40B4-BE49-F238E27FC236}">
                <a16:creationId xmlns:a16="http://schemas.microsoft.com/office/drawing/2014/main" id="{E6B144D7-79D6-4884-B5CF-4ABFA52CCF9C}"/>
              </a:ext>
            </a:extLst>
          </p:cNvPr>
          <p:cNvPicPr>
            <a:picLocks noChangeAspect="1"/>
          </p:cNvPicPr>
          <p:nvPr/>
        </p:nvPicPr>
        <p:blipFill>
          <a:blip r:embed="rId4"/>
          <a:stretch>
            <a:fillRect/>
          </a:stretch>
        </p:blipFill>
        <p:spPr>
          <a:xfrm>
            <a:off x="5193602" y="172470"/>
            <a:ext cx="2808081" cy="3882196"/>
          </a:xfrm>
          <a:prstGeom prst="rect">
            <a:avLst/>
          </a:prstGeom>
        </p:spPr>
      </p:pic>
      <p:pic>
        <p:nvPicPr>
          <p:cNvPr id="4" name="Picture 3">
            <a:extLst>
              <a:ext uri="{FF2B5EF4-FFF2-40B4-BE49-F238E27FC236}">
                <a16:creationId xmlns:a16="http://schemas.microsoft.com/office/drawing/2014/main" id="{8A48840E-8FF1-0036-9D72-FFE11771E570}"/>
              </a:ext>
            </a:extLst>
          </p:cNvPr>
          <p:cNvPicPr>
            <a:picLocks noChangeAspect="1"/>
          </p:cNvPicPr>
          <p:nvPr/>
        </p:nvPicPr>
        <p:blipFill>
          <a:blip r:embed="rId5"/>
          <a:stretch>
            <a:fillRect/>
          </a:stretch>
        </p:blipFill>
        <p:spPr>
          <a:xfrm>
            <a:off x="7494929" y="3786611"/>
            <a:ext cx="4895491" cy="3196348"/>
          </a:xfrm>
          <a:prstGeom prst="rect">
            <a:avLst/>
          </a:prstGeom>
        </p:spPr>
      </p:pic>
      <p:pic>
        <p:nvPicPr>
          <p:cNvPr id="8" name="Picture 7">
            <a:extLst>
              <a:ext uri="{FF2B5EF4-FFF2-40B4-BE49-F238E27FC236}">
                <a16:creationId xmlns:a16="http://schemas.microsoft.com/office/drawing/2014/main" id="{233D9966-0B8D-BD94-D76D-67AE49D0D3FF}"/>
              </a:ext>
            </a:extLst>
          </p:cNvPr>
          <p:cNvPicPr>
            <a:picLocks noChangeAspect="1"/>
          </p:cNvPicPr>
          <p:nvPr/>
        </p:nvPicPr>
        <p:blipFill>
          <a:blip r:embed="rId6"/>
          <a:stretch>
            <a:fillRect/>
          </a:stretch>
        </p:blipFill>
        <p:spPr>
          <a:xfrm>
            <a:off x="72962" y="3786611"/>
            <a:ext cx="6096000" cy="3253274"/>
          </a:xfrm>
          <a:prstGeom prst="rect">
            <a:avLst/>
          </a:prstGeom>
        </p:spPr>
      </p:pic>
    </p:spTree>
    <p:extLst>
      <p:ext uri="{BB962C8B-B14F-4D97-AF65-F5344CB8AC3E}">
        <p14:creationId xmlns:p14="http://schemas.microsoft.com/office/powerpoint/2010/main" val="3608859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7F50-4526-AF4B-A94B-4DC4BD37B2B7}"/>
              </a:ext>
            </a:extLst>
          </p:cNvPr>
          <p:cNvSpPr>
            <a:spLocks noGrp="1"/>
          </p:cNvSpPr>
          <p:nvPr>
            <p:ph type="title"/>
          </p:nvPr>
        </p:nvSpPr>
        <p:spPr>
          <a:xfrm>
            <a:off x="405114" y="1065862"/>
            <a:ext cx="3915425" cy="4726276"/>
          </a:xfrm>
        </p:spPr>
        <p:txBody>
          <a:bodyPr>
            <a:normAutofit/>
          </a:bodyPr>
          <a:lstStyle/>
          <a:p>
            <a:r>
              <a:rPr lang="en-US" sz="4000" dirty="0">
                <a:solidFill>
                  <a:srgbClr val="FFFFFF"/>
                </a:solidFill>
              </a:rPr>
              <a:t>Newport Manual 8.9</a:t>
            </a:r>
            <a:br>
              <a:rPr lang="en-US" sz="4000" dirty="0">
                <a:solidFill>
                  <a:srgbClr val="FFFFFF"/>
                </a:solidFill>
              </a:rPr>
            </a:br>
            <a:br>
              <a:rPr lang="en-US" sz="4000" dirty="0">
                <a:solidFill>
                  <a:srgbClr val="FFFFFF"/>
                </a:solidFill>
              </a:rPr>
            </a:br>
            <a:r>
              <a:rPr lang="en-US" sz="4000" dirty="0">
                <a:solidFill>
                  <a:srgbClr val="FFFFFF"/>
                </a:solidFill>
              </a:rPr>
              <a:t>AP I, art. </a:t>
            </a:r>
            <a:r>
              <a:rPr lang="en-US" sz="4000" dirty="0">
                <a:solidFill>
                  <a:srgbClr val="FFFF00"/>
                </a:solidFill>
              </a:rPr>
              <a:t>49(3)</a:t>
            </a:r>
            <a:r>
              <a:rPr lang="en-US" sz="4000" dirty="0">
                <a:solidFill>
                  <a:srgbClr val="FFFFFF"/>
                </a:solidFill>
              </a:rPr>
              <a:t> and arts. 48 – 67 </a:t>
            </a:r>
          </a:p>
        </p:txBody>
      </p:sp>
      <p:sp>
        <p:nvSpPr>
          <p:cNvPr id="3" name="Content Placeholder 2">
            <a:extLst>
              <a:ext uri="{FF2B5EF4-FFF2-40B4-BE49-F238E27FC236}">
                <a16:creationId xmlns:a16="http://schemas.microsoft.com/office/drawing/2014/main" id="{DF9A9EC8-7680-E84E-B76D-6CFA93265D95}"/>
              </a:ext>
            </a:extLst>
          </p:cNvPr>
          <p:cNvSpPr>
            <a:spLocks noGrp="1"/>
          </p:cNvSpPr>
          <p:nvPr>
            <p:ph idx="1"/>
          </p:nvPr>
        </p:nvSpPr>
        <p:spPr>
          <a:xfrm>
            <a:off x="5168295" y="696686"/>
            <a:ext cx="6488967" cy="6401737"/>
          </a:xfrm>
        </p:spPr>
        <p:txBody>
          <a:bodyPr anchor="ctr">
            <a:noAutofit/>
          </a:bodyPr>
          <a:lstStyle/>
          <a:p>
            <a:pPr marL="514350" indent="-514350">
              <a:buFont typeface="+mj-lt"/>
              <a:buAutoNum type="arabicPeriod"/>
            </a:pPr>
            <a:r>
              <a:rPr lang="en-US" sz="3200" dirty="0">
                <a:solidFill>
                  <a:srgbClr val="FFFFFF"/>
                </a:solidFill>
              </a:rPr>
              <a:t>Principle of Distinction, art. 48</a:t>
            </a:r>
          </a:p>
          <a:p>
            <a:pPr marL="514350" indent="-514350">
              <a:buFont typeface="+mj-lt"/>
              <a:buAutoNum type="arabicPeriod"/>
            </a:pPr>
            <a:r>
              <a:rPr lang="en-US" sz="3200" dirty="0">
                <a:solidFill>
                  <a:srgbClr val="FFFFFF"/>
                </a:solidFill>
              </a:rPr>
              <a:t>Indiscriminate attacks, art. 51</a:t>
            </a:r>
          </a:p>
          <a:p>
            <a:pPr marL="514350" indent="-514350">
              <a:buFont typeface="+mj-lt"/>
              <a:buAutoNum type="arabicPeriod"/>
            </a:pPr>
            <a:r>
              <a:rPr lang="en-US" sz="3200" dirty="0">
                <a:solidFill>
                  <a:schemeClr val="bg1"/>
                </a:solidFill>
              </a:rPr>
              <a:t>Military objectives, art. 52(2)</a:t>
            </a:r>
          </a:p>
          <a:p>
            <a:pPr marL="514350" indent="-514350">
              <a:buFont typeface="+mj-lt"/>
              <a:buAutoNum type="arabicPeriod"/>
            </a:pPr>
            <a:r>
              <a:rPr lang="en-US" sz="3200" dirty="0">
                <a:solidFill>
                  <a:srgbClr val="FFFF00"/>
                </a:solidFill>
              </a:rPr>
              <a:t>Precautions in Attack, art. 57</a:t>
            </a:r>
          </a:p>
          <a:p>
            <a:pPr marL="514350" indent="-514350">
              <a:buFont typeface="+mj-lt"/>
              <a:buAutoNum type="arabicPeriod"/>
            </a:pPr>
            <a:endParaRPr lang="en-US" sz="3200" dirty="0">
              <a:solidFill>
                <a:srgbClr val="FFFFFF"/>
              </a:solidFill>
            </a:endParaRPr>
          </a:p>
        </p:txBody>
      </p:sp>
      <p:sp>
        <p:nvSpPr>
          <p:cNvPr id="4" name="Oval 3">
            <a:extLst>
              <a:ext uri="{FF2B5EF4-FFF2-40B4-BE49-F238E27FC236}">
                <a16:creationId xmlns:a16="http://schemas.microsoft.com/office/drawing/2014/main" id="{08DF8D5B-E336-4CEB-2BC0-E42771137980}"/>
              </a:ext>
            </a:extLst>
          </p:cNvPr>
          <p:cNvSpPr/>
          <p:nvPr/>
        </p:nvSpPr>
        <p:spPr>
          <a:xfrm>
            <a:off x="4720490" y="4082916"/>
            <a:ext cx="6301946" cy="864973"/>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E45AAAD-3EF5-B287-200C-163B49D8D25C}"/>
              </a:ext>
            </a:extLst>
          </p:cNvPr>
          <p:cNvSpPr txBox="1"/>
          <p:nvPr/>
        </p:nvSpPr>
        <p:spPr>
          <a:xfrm>
            <a:off x="3438316" y="732053"/>
            <a:ext cx="75841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57(2) feasible precautions on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57(4)reasonable precautions at sea</a:t>
            </a:r>
          </a:p>
        </p:txBody>
      </p:sp>
      <p:cxnSp>
        <p:nvCxnSpPr>
          <p:cNvPr id="7" name="Straight Arrow Connector 6">
            <a:extLst>
              <a:ext uri="{FF2B5EF4-FFF2-40B4-BE49-F238E27FC236}">
                <a16:creationId xmlns:a16="http://schemas.microsoft.com/office/drawing/2014/main" id="{828A91FF-52A4-2784-24CF-023B8BED3250}"/>
              </a:ext>
            </a:extLst>
          </p:cNvPr>
          <p:cNvCxnSpPr>
            <a:cxnSpLocks/>
          </p:cNvCxnSpPr>
          <p:nvPr/>
        </p:nvCxnSpPr>
        <p:spPr>
          <a:xfrm>
            <a:off x="4720490" y="2080876"/>
            <a:ext cx="246926" cy="219456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5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C57C-21B7-5819-3D1A-69DD3C0C1AD1}"/>
              </a:ext>
            </a:extLst>
          </p:cNvPr>
          <p:cNvSpPr>
            <a:spLocks noGrp="1"/>
          </p:cNvSpPr>
          <p:nvPr>
            <p:ph type="title"/>
          </p:nvPr>
        </p:nvSpPr>
        <p:spPr/>
        <p:txBody>
          <a:bodyPr/>
          <a:lstStyle/>
          <a:p>
            <a:r>
              <a:rPr lang="en-US" dirty="0"/>
              <a:t>Precautions in Attack, art. 57</a:t>
            </a:r>
          </a:p>
        </p:txBody>
      </p:sp>
      <p:sp>
        <p:nvSpPr>
          <p:cNvPr id="3" name="Content Placeholder 2">
            <a:extLst>
              <a:ext uri="{FF2B5EF4-FFF2-40B4-BE49-F238E27FC236}">
                <a16:creationId xmlns:a16="http://schemas.microsoft.com/office/drawing/2014/main" id="{E8B7AD5C-A7D1-A98F-25B0-502BDD6359D6}"/>
              </a:ext>
            </a:extLst>
          </p:cNvPr>
          <p:cNvSpPr>
            <a:spLocks noGrp="1"/>
          </p:cNvSpPr>
          <p:nvPr>
            <p:ph idx="1"/>
          </p:nvPr>
        </p:nvSpPr>
        <p:spPr>
          <a:xfrm>
            <a:off x="838200" y="1825625"/>
            <a:ext cx="8285201" cy="4351338"/>
          </a:xfrm>
        </p:spPr>
        <p:txBody>
          <a:bodyPr>
            <a:normAutofit/>
          </a:bodyPr>
          <a:lstStyle/>
          <a:p>
            <a:pPr marL="0" indent="0">
              <a:buNone/>
            </a:pPr>
            <a:r>
              <a:rPr lang="en-US" sz="3200" dirty="0"/>
              <a:t>Those who plan or decide upon an attack shall:</a:t>
            </a:r>
          </a:p>
          <a:p>
            <a:r>
              <a:rPr lang="en-US" sz="3200" dirty="0"/>
              <a:t>do </a:t>
            </a:r>
            <a:r>
              <a:rPr lang="en-US" sz="3200" dirty="0">
                <a:solidFill>
                  <a:srgbClr val="FFFF00"/>
                </a:solidFill>
              </a:rPr>
              <a:t>everything feasible </a:t>
            </a:r>
            <a:r>
              <a:rPr lang="en-US" sz="3200" dirty="0"/>
              <a:t>to verify that the objectives to be attacked are military objectives, art. 57(2)</a:t>
            </a:r>
          </a:p>
          <a:p>
            <a:r>
              <a:rPr lang="en-US" sz="3200" dirty="0"/>
              <a:t>In the conduct of military operations at </a:t>
            </a:r>
            <a:r>
              <a:rPr lang="en-US" sz="3200" dirty="0">
                <a:solidFill>
                  <a:srgbClr val="FFC000"/>
                </a:solidFill>
              </a:rPr>
              <a:t>sea or in the air </a:t>
            </a:r>
            <a:r>
              <a:rPr lang="en-US" sz="3200" dirty="0"/>
              <a:t>… take all </a:t>
            </a:r>
            <a:r>
              <a:rPr lang="en-US" sz="3200" dirty="0">
                <a:solidFill>
                  <a:srgbClr val="FFFF00"/>
                </a:solidFill>
              </a:rPr>
              <a:t>reasonable precautions </a:t>
            </a:r>
            <a:r>
              <a:rPr lang="en-US" sz="3200" dirty="0"/>
              <a:t>to avoid losses of civilian lives and objects, art. 57(4)</a:t>
            </a:r>
          </a:p>
        </p:txBody>
      </p:sp>
      <p:sp>
        <p:nvSpPr>
          <p:cNvPr id="5" name="TextBox 4">
            <a:extLst>
              <a:ext uri="{FF2B5EF4-FFF2-40B4-BE49-F238E27FC236}">
                <a16:creationId xmlns:a16="http://schemas.microsoft.com/office/drawing/2014/main" id="{CD823F0A-4868-C407-5F88-D8F8928D26EF}"/>
              </a:ext>
            </a:extLst>
          </p:cNvPr>
          <p:cNvSpPr txBox="1"/>
          <p:nvPr/>
        </p:nvSpPr>
        <p:spPr>
          <a:xfrm>
            <a:off x="9934831" y="2257208"/>
            <a:ext cx="64749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SRM r. 46</a:t>
            </a:r>
          </a:p>
        </p:txBody>
      </p:sp>
      <p:cxnSp>
        <p:nvCxnSpPr>
          <p:cNvPr id="6" name="Straight Arrow Connector 5">
            <a:extLst>
              <a:ext uri="{FF2B5EF4-FFF2-40B4-BE49-F238E27FC236}">
                <a16:creationId xmlns:a16="http://schemas.microsoft.com/office/drawing/2014/main" id="{A25093FD-CA7D-F780-FA36-BBA62A24718F}"/>
              </a:ext>
            </a:extLst>
          </p:cNvPr>
          <p:cNvCxnSpPr>
            <a:cxnSpLocks/>
          </p:cNvCxnSpPr>
          <p:nvPr/>
        </p:nvCxnSpPr>
        <p:spPr>
          <a:xfrm flipH="1">
            <a:off x="9094571" y="2570204"/>
            <a:ext cx="716690"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8AA7AD-6425-258E-ADD8-7BAB71CC80B9}"/>
              </a:ext>
            </a:extLst>
          </p:cNvPr>
          <p:cNvSpPr txBox="1"/>
          <p:nvPr/>
        </p:nvSpPr>
        <p:spPr>
          <a:xfrm>
            <a:off x="10087231" y="4065413"/>
            <a:ext cx="64749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NM 8.9.2</a:t>
            </a:r>
          </a:p>
        </p:txBody>
      </p:sp>
      <p:cxnSp>
        <p:nvCxnSpPr>
          <p:cNvPr id="10" name="Straight Arrow Connector 9">
            <a:extLst>
              <a:ext uri="{FF2B5EF4-FFF2-40B4-BE49-F238E27FC236}">
                <a16:creationId xmlns:a16="http://schemas.microsoft.com/office/drawing/2014/main" id="{DACFE59A-4B1D-A98E-C668-C209A733035F}"/>
              </a:ext>
            </a:extLst>
          </p:cNvPr>
          <p:cNvCxnSpPr>
            <a:cxnSpLocks/>
          </p:cNvCxnSpPr>
          <p:nvPr/>
        </p:nvCxnSpPr>
        <p:spPr>
          <a:xfrm flipH="1">
            <a:off x="9246971" y="4378409"/>
            <a:ext cx="716690"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4FFF15E-DC95-9D51-6D93-A0FC3C6CCF33}"/>
              </a:ext>
            </a:extLst>
          </p:cNvPr>
          <p:cNvSpPr/>
          <p:nvPr/>
        </p:nvSpPr>
        <p:spPr>
          <a:xfrm>
            <a:off x="8847438" y="1062680"/>
            <a:ext cx="3470192" cy="511428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723583C9-C9C3-AF88-341D-E6D29A048A94}"/>
              </a:ext>
            </a:extLst>
          </p:cNvPr>
          <p:cNvGraphicFramePr>
            <a:graphicFrameLocks noGrp="1"/>
          </p:cNvGraphicFramePr>
          <p:nvPr>
            <p:ph idx="1"/>
            <p:extLst>
              <p:ext uri="{D42A27DB-BD31-4B8C-83A1-F6EECF244321}">
                <p14:modId xmlns:p14="http://schemas.microsoft.com/office/powerpoint/2010/main" val="1442074592"/>
              </p:ext>
            </p:extLst>
          </p:nvPr>
        </p:nvGraphicFramePr>
        <p:xfrm>
          <a:off x="228600" y="1829435"/>
          <a:ext cx="11963400" cy="4663440"/>
        </p:xfrm>
        <a:graphic>
          <a:graphicData uri="http://schemas.openxmlformats.org/drawingml/2006/table">
            <a:tbl>
              <a:tblPr firstRow="1" bandRow="1">
                <a:tableStyleId>{5C22544A-7EE6-4342-B048-85BDC9FD1C3A}</a:tableStyleId>
              </a:tblPr>
              <a:tblGrid>
                <a:gridCol w="11963400">
                  <a:extLst>
                    <a:ext uri="{9D8B030D-6E8A-4147-A177-3AD203B41FA5}">
                      <a16:colId xmlns:a16="http://schemas.microsoft.com/office/drawing/2014/main" val="1896554908"/>
                    </a:ext>
                  </a:extLst>
                </a:gridCol>
              </a:tblGrid>
              <a:tr h="1483360">
                <a:tc>
                  <a:txBody>
                    <a:bodyPr/>
                    <a:lstStyle/>
                    <a:p>
                      <a:pPr marL="342900" indent="-342900">
                        <a:buFont typeface="Arial" panose="020B0604020202020204" pitchFamily="34" charset="0"/>
                        <a:buChar char="•"/>
                      </a:pPr>
                      <a:r>
                        <a:rPr lang="en-US" sz="2000" b="0" dirty="0">
                          <a:solidFill>
                            <a:schemeClr val="tx1"/>
                          </a:solidFill>
                        </a:rPr>
                        <a:t>Captain </a:t>
                      </a:r>
                      <a:r>
                        <a:rPr lang="en-US" sz="2000" b="1" dirty="0">
                          <a:solidFill>
                            <a:srgbClr val="0070C0"/>
                          </a:solidFill>
                        </a:rPr>
                        <a:t>James Farrant</a:t>
                      </a:r>
                      <a:r>
                        <a:rPr lang="en-US" sz="2000" b="0" dirty="0">
                          <a:solidFill>
                            <a:schemeClr val="tx1"/>
                          </a:solidFill>
                        </a:rPr>
                        <a:t>, Royal Navy Barrister</a:t>
                      </a:r>
                    </a:p>
                    <a:p>
                      <a:pPr marL="342900" indent="-342900">
                        <a:buFont typeface="Arial" panose="020B0604020202020204" pitchFamily="34" charset="0"/>
                        <a:buChar char="•"/>
                      </a:pPr>
                      <a:r>
                        <a:rPr lang="en-US" sz="2000" b="0" dirty="0">
                          <a:solidFill>
                            <a:schemeClr val="tx1"/>
                          </a:solidFill>
                        </a:rPr>
                        <a:t>Associate Professor </a:t>
                      </a:r>
                      <a:r>
                        <a:rPr lang="en-US" sz="2000" b="1" dirty="0">
                          <a:solidFill>
                            <a:srgbClr val="0070C0"/>
                          </a:solidFill>
                        </a:rPr>
                        <a:t>David Letts </a:t>
                      </a:r>
                      <a:r>
                        <a:rPr lang="en-US" sz="2000" b="0" dirty="0">
                          <a:solidFill>
                            <a:schemeClr val="tx1"/>
                          </a:solidFill>
                        </a:rPr>
                        <a:t>(Commodore, Royal Australian Navy, Retired), Director of the Centre for Military and Security Law at The Australian National University College of Law</a:t>
                      </a:r>
                    </a:p>
                    <a:p>
                      <a:pPr marL="342900" indent="-342900">
                        <a:buFont typeface="Arial" panose="020B0604020202020204" pitchFamily="34" charset="0"/>
                        <a:buChar char="•"/>
                      </a:pPr>
                      <a:r>
                        <a:rPr lang="en-US" sz="2000" b="0" dirty="0">
                          <a:solidFill>
                            <a:schemeClr val="tx1"/>
                          </a:solidFill>
                        </a:rPr>
                        <a:t>Dr. </a:t>
                      </a:r>
                      <a:r>
                        <a:rPr lang="en-US" sz="2000" b="1" dirty="0" err="1">
                          <a:solidFill>
                            <a:srgbClr val="0070C0"/>
                          </a:solidFill>
                        </a:rPr>
                        <a:t>Yurika</a:t>
                      </a:r>
                      <a:r>
                        <a:rPr lang="en-US" sz="2000" b="1" dirty="0">
                          <a:solidFill>
                            <a:srgbClr val="0070C0"/>
                          </a:solidFill>
                        </a:rPr>
                        <a:t> Ishii</a:t>
                      </a:r>
                      <a:r>
                        <a:rPr lang="en-US" sz="2000" b="0" dirty="0">
                          <a:solidFill>
                            <a:schemeClr val="tx1"/>
                          </a:solidFill>
                        </a:rPr>
                        <a:t>, Associate Professor, National Defense Academy of Japan</a:t>
                      </a:r>
                    </a:p>
                    <a:p>
                      <a:pPr marL="342900" indent="-342900">
                        <a:buFont typeface="Arial" panose="020B0604020202020204" pitchFamily="34" charset="0"/>
                        <a:buChar char="•"/>
                      </a:pPr>
                      <a:r>
                        <a:rPr lang="en-US" sz="2000" b="1" dirty="0">
                          <a:solidFill>
                            <a:srgbClr val="0070C0"/>
                          </a:solidFill>
                        </a:rPr>
                        <a:t>Rob McLaughlin </a:t>
                      </a:r>
                      <a:r>
                        <a:rPr lang="en-US" sz="2000" b="0" dirty="0">
                          <a:solidFill>
                            <a:schemeClr val="tx1"/>
                          </a:solidFill>
                        </a:rPr>
                        <a:t>(Commodore, Royal Australian Navy, Retired), Professor, Australian National Centre for Ocean Resources and Security (ANCORS), University of Wollongong</a:t>
                      </a:r>
                    </a:p>
                    <a:p>
                      <a:pPr marL="342900" indent="-342900">
                        <a:buFont typeface="Arial" panose="020B0604020202020204" pitchFamily="34" charset="0"/>
                        <a:buChar char="•"/>
                      </a:pPr>
                      <a:r>
                        <a:rPr lang="en-US" sz="2000" b="0" dirty="0">
                          <a:solidFill>
                            <a:schemeClr val="tx1"/>
                          </a:solidFill>
                        </a:rPr>
                        <a:t>Dr. </a:t>
                      </a:r>
                      <a:r>
                        <a:rPr lang="en-US" sz="2000" b="1" dirty="0">
                          <a:solidFill>
                            <a:srgbClr val="0070C0"/>
                          </a:solidFill>
                        </a:rPr>
                        <a:t>James Kraska </a:t>
                      </a:r>
                      <a:r>
                        <a:rPr lang="en-US" sz="2000" b="0" dirty="0">
                          <a:solidFill>
                            <a:schemeClr val="tx1"/>
                          </a:solidFill>
                        </a:rPr>
                        <a:t>(Commander, U.S. Navy Retired), Charles H. Stockton Professor of International Maritime Law and Chairman, Stockton Center for International Law, U.S. Naval War College</a:t>
                      </a:r>
                    </a:p>
                    <a:p>
                      <a:pPr marL="342900" indent="-342900">
                        <a:buFont typeface="Arial" panose="020B0604020202020204" pitchFamily="34" charset="0"/>
                        <a:buChar char="•"/>
                      </a:pPr>
                      <a:r>
                        <a:rPr lang="en-US" sz="2000" b="1" dirty="0">
                          <a:solidFill>
                            <a:srgbClr val="0070C0"/>
                          </a:solidFill>
                        </a:rPr>
                        <a:t>Raul “Pete” </a:t>
                      </a:r>
                      <a:r>
                        <a:rPr lang="en-US" sz="2000" b="1" dirty="0" err="1">
                          <a:solidFill>
                            <a:srgbClr val="0070C0"/>
                          </a:solidFill>
                        </a:rPr>
                        <a:t>Pedrozo</a:t>
                      </a:r>
                      <a:r>
                        <a:rPr lang="en-US" sz="2000" b="1" dirty="0">
                          <a:solidFill>
                            <a:srgbClr val="0070C0"/>
                          </a:solidFill>
                        </a:rPr>
                        <a:t> </a:t>
                      </a:r>
                      <a:r>
                        <a:rPr lang="en-US" sz="2000" b="0" dirty="0">
                          <a:solidFill>
                            <a:schemeClr val="tx1"/>
                          </a:solidFill>
                        </a:rPr>
                        <a:t>(Captain, U.S. Navy Retired), Howard S. </a:t>
                      </a:r>
                      <a:r>
                        <a:rPr lang="en-US" sz="2000" b="0" dirty="0" err="1">
                          <a:solidFill>
                            <a:schemeClr val="tx1"/>
                          </a:solidFill>
                        </a:rPr>
                        <a:t>Levie</a:t>
                      </a:r>
                      <a:r>
                        <a:rPr lang="en-US" sz="2000" b="0" dirty="0">
                          <a:solidFill>
                            <a:schemeClr val="tx1"/>
                          </a:solidFill>
                        </a:rPr>
                        <a:t> Professor on the Law of Armed Conflict, Stockton Center for International Law, U.S. Naval War College</a:t>
                      </a:r>
                    </a:p>
                    <a:p>
                      <a:pPr marL="342900" indent="-342900">
                        <a:buFont typeface="Arial" panose="020B0604020202020204" pitchFamily="34" charset="0"/>
                        <a:buChar char="•"/>
                      </a:pPr>
                      <a:r>
                        <a:rPr lang="en-US" sz="2000" b="0" dirty="0">
                          <a:solidFill>
                            <a:schemeClr val="tx1"/>
                          </a:solidFill>
                        </a:rPr>
                        <a:t>Captain (Dr.) </a:t>
                      </a:r>
                      <a:r>
                        <a:rPr lang="en-US" sz="2000" b="1" dirty="0">
                          <a:solidFill>
                            <a:srgbClr val="0070C0"/>
                          </a:solidFill>
                        </a:rPr>
                        <a:t>Gurpreet S. Khurana</a:t>
                      </a:r>
                      <a:r>
                        <a:rPr lang="en-US" sz="2000" b="0" dirty="0">
                          <a:solidFill>
                            <a:schemeClr val="tx1"/>
                          </a:solidFill>
                        </a:rPr>
                        <a:t>, Indian Navy (Retired), Former Directing Staff and Professor, Naval War College, Goa </a:t>
                      </a:r>
                    </a:p>
                    <a:p>
                      <a:pPr marL="342900" indent="-342900">
                        <a:buFont typeface="Arial" panose="020B0604020202020204" pitchFamily="34" charset="0"/>
                        <a:buChar char="•"/>
                      </a:pPr>
                      <a:r>
                        <a:rPr lang="en-US" sz="2000" b="0" dirty="0">
                          <a:solidFill>
                            <a:schemeClr val="tx1"/>
                          </a:solidFill>
                        </a:rPr>
                        <a:t>Commander </a:t>
                      </a:r>
                      <a:r>
                        <a:rPr lang="en-US" sz="2000" b="1" dirty="0">
                          <a:solidFill>
                            <a:srgbClr val="0070C0"/>
                          </a:solidFill>
                        </a:rPr>
                        <a:t>Koki Sato</a:t>
                      </a:r>
                      <a:r>
                        <a:rPr lang="en-US" sz="2000" b="0" dirty="0">
                          <a:solidFill>
                            <a:schemeClr val="tx1"/>
                          </a:solidFill>
                        </a:rPr>
                        <a:t>, Operational Law Office, Command &amp; Staff College, Japan Maritime Self Defense Force</a:t>
                      </a:r>
                    </a:p>
                    <a:p>
                      <a:pPr marL="342900" indent="-342900">
                        <a:buFont typeface="Arial" panose="020B0604020202020204" pitchFamily="34" charset="0"/>
                        <a:buChar char="•"/>
                      </a:pPr>
                      <a:r>
                        <a:rPr lang="en-US" sz="2000" b="0" dirty="0">
                          <a:solidFill>
                            <a:schemeClr val="tx1"/>
                          </a:solidFill>
                        </a:rPr>
                        <a:t>Prof. Dr. </a:t>
                      </a:r>
                      <a:r>
                        <a:rPr lang="en-US" sz="2000" b="1" dirty="0">
                          <a:solidFill>
                            <a:srgbClr val="0070C0"/>
                          </a:solidFill>
                        </a:rPr>
                        <a:t>Wolff </a:t>
                      </a:r>
                      <a:r>
                        <a:rPr lang="en-US" sz="2000" b="1" dirty="0" err="1">
                          <a:solidFill>
                            <a:srgbClr val="0070C0"/>
                          </a:solidFill>
                        </a:rPr>
                        <a:t>Heintschel</a:t>
                      </a:r>
                      <a:r>
                        <a:rPr lang="en-US" sz="2000" b="1" dirty="0">
                          <a:solidFill>
                            <a:srgbClr val="0070C0"/>
                          </a:solidFill>
                        </a:rPr>
                        <a:t> von </a:t>
                      </a:r>
                      <a:r>
                        <a:rPr lang="en-US" sz="2000" b="1" dirty="0" err="1">
                          <a:solidFill>
                            <a:srgbClr val="0070C0"/>
                          </a:solidFill>
                        </a:rPr>
                        <a:t>Heinegg</a:t>
                      </a:r>
                      <a:r>
                        <a:rPr lang="en-US" sz="2000" b="0" dirty="0">
                          <a:solidFill>
                            <a:schemeClr val="tx1"/>
                          </a:solidFill>
                        </a:rPr>
                        <a:t>, Chair of Public Law, in particular Public International Law, European Law and Foreign Constitutional Law, Europa-Universität Viadrina</a:t>
                      </a:r>
                    </a:p>
                  </a:txBody>
                  <a:tcPr>
                    <a:solidFill>
                      <a:schemeClr val="bg1">
                        <a:lumMod val="95000"/>
                      </a:schemeClr>
                    </a:solidFill>
                  </a:tcPr>
                </a:tc>
                <a:extLst>
                  <a:ext uri="{0D108BD9-81ED-4DB2-BD59-A6C34878D82A}">
                    <a16:rowId xmlns:a16="http://schemas.microsoft.com/office/drawing/2014/main" val="1014483048"/>
                  </a:ext>
                </a:extLst>
              </a:tr>
            </a:tbl>
          </a:graphicData>
        </a:graphic>
      </p:graphicFrame>
      <p:sp>
        <p:nvSpPr>
          <p:cNvPr id="2" name="Title 1">
            <a:extLst>
              <a:ext uri="{FF2B5EF4-FFF2-40B4-BE49-F238E27FC236}">
                <a16:creationId xmlns:a16="http://schemas.microsoft.com/office/drawing/2014/main" id="{C931147E-86DC-5E32-8A22-C00C7C9A036F}"/>
              </a:ext>
            </a:extLst>
          </p:cNvPr>
          <p:cNvSpPr txBox="1">
            <a:spLocks/>
          </p:cNvSpPr>
          <p:nvPr/>
        </p:nvSpPr>
        <p:spPr>
          <a:xfrm>
            <a:off x="838200"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lumMod val="95000"/>
                  </a:schemeClr>
                </a:solidFill>
                <a:latin typeface="Corbel" panose="020B0503020204020204" pitchFamily="34" charset="0"/>
                <a:ea typeface="+mj-ea"/>
                <a:cs typeface="Futura Medium" panose="020B0602020204020303" pitchFamily="34" charset="-79"/>
              </a:defRPr>
            </a:lvl1pPr>
          </a:lstStyle>
          <a:p>
            <a:pPr algn="ctr"/>
            <a:br>
              <a:rPr lang="en-US" sz="3600" dirty="0"/>
            </a:br>
            <a:r>
              <a:rPr lang="en-US" dirty="0"/>
              <a:t>Newport Manual Authors</a:t>
            </a:r>
            <a:br>
              <a:rPr lang="en-US" dirty="0"/>
            </a:br>
            <a:endParaRPr lang="en-US" dirty="0"/>
          </a:p>
        </p:txBody>
      </p:sp>
    </p:spTree>
    <p:extLst>
      <p:ext uri="{BB962C8B-B14F-4D97-AF65-F5344CB8AC3E}">
        <p14:creationId xmlns:p14="http://schemas.microsoft.com/office/powerpoint/2010/main" val="4193675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4A39-4164-77E9-9A2C-E3ADC439BAC4}"/>
              </a:ext>
            </a:extLst>
          </p:cNvPr>
          <p:cNvSpPr>
            <a:spLocks noGrp="1"/>
          </p:cNvSpPr>
          <p:nvPr>
            <p:ph type="title"/>
          </p:nvPr>
        </p:nvSpPr>
        <p:spPr>
          <a:xfrm>
            <a:off x="838200" y="146305"/>
            <a:ext cx="10515600" cy="1115566"/>
          </a:xfrm>
        </p:spPr>
        <p:txBody>
          <a:bodyPr/>
          <a:lstStyle/>
          <a:p>
            <a:pPr algn="ctr"/>
            <a:r>
              <a:rPr lang="en-US" dirty="0"/>
              <a:t>9 Prize Law</a:t>
            </a:r>
          </a:p>
        </p:txBody>
      </p:sp>
      <p:sp>
        <p:nvSpPr>
          <p:cNvPr id="3" name="Content Placeholder 2">
            <a:extLst>
              <a:ext uri="{FF2B5EF4-FFF2-40B4-BE49-F238E27FC236}">
                <a16:creationId xmlns:a16="http://schemas.microsoft.com/office/drawing/2014/main" id="{E384E7A0-ABFC-C299-0FC0-E963469C1F4E}"/>
              </a:ext>
            </a:extLst>
          </p:cNvPr>
          <p:cNvSpPr>
            <a:spLocks noGrp="1"/>
          </p:cNvSpPr>
          <p:nvPr>
            <p:ph idx="1"/>
          </p:nvPr>
        </p:nvSpPr>
        <p:spPr>
          <a:xfrm>
            <a:off x="838200" y="1261872"/>
            <a:ext cx="10515600" cy="4297680"/>
          </a:xfrm>
        </p:spPr>
        <p:txBody>
          <a:bodyPr>
            <a:normAutofit/>
          </a:bodyPr>
          <a:lstStyle/>
          <a:p>
            <a:pPr marL="0" indent="0">
              <a:buNone/>
            </a:pPr>
            <a:r>
              <a:rPr lang="en-US" dirty="0"/>
              <a:t>9.1 Prize Defined</a:t>
            </a:r>
          </a:p>
          <a:p>
            <a:pPr marL="0" indent="0">
              <a:buNone/>
            </a:pPr>
            <a:r>
              <a:rPr lang="en-US" dirty="0"/>
              <a:t>9.2 Distinguishing Prize from Booty</a:t>
            </a:r>
          </a:p>
          <a:p>
            <a:pPr marL="0" indent="0">
              <a:buNone/>
            </a:pPr>
            <a:r>
              <a:rPr lang="en-US" dirty="0"/>
              <a:t>9.3 Determining the Character of the Vessel</a:t>
            </a:r>
          </a:p>
          <a:p>
            <a:pPr marL="0" indent="0">
              <a:buNone/>
            </a:pPr>
            <a:r>
              <a:rPr lang="en-US" dirty="0"/>
              <a:t>9.4 Enemy Merchant Vessels and Civil Aircraft Subject to Capture</a:t>
            </a:r>
          </a:p>
          <a:p>
            <a:pPr marL="0" indent="0">
              <a:buNone/>
            </a:pPr>
            <a:r>
              <a:rPr lang="en-US" dirty="0"/>
              <a:t>9.5 Enemy Merchant Vessels and Civil Aircraft Exempt from Capture</a:t>
            </a:r>
          </a:p>
          <a:p>
            <a:pPr marL="0" indent="0">
              <a:buNone/>
            </a:pPr>
            <a:r>
              <a:rPr lang="en-US" dirty="0"/>
              <a:t>9.6 Neutral Merchant Vessels and Civil Aircraft Subject to Capture</a:t>
            </a:r>
          </a:p>
          <a:p>
            <a:pPr marL="0" indent="0">
              <a:buNone/>
            </a:pPr>
            <a:r>
              <a:rPr lang="en-US" dirty="0"/>
              <a:t>9.7 Neutral Merchant Vessels and Civil Aircraft Exempt from Capture</a:t>
            </a:r>
          </a:p>
          <a:p>
            <a:pPr marL="0" indent="0">
              <a:buNone/>
            </a:pPr>
            <a:r>
              <a:rPr lang="en-US" dirty="0"/>
              <a:t>9.8 Neutral Warships, Other State Vessels, and State Aircraft</a:t>
            </a:r>
          </a:p>
        </p:txBody>
      </p:sp>
    </p:spTree>
    <p:extLst>
      <p:ext uri="{BB962C8B-B14F-4D97-AF65-F5344CB8AC3E}">
        <p14:creationId xmlns:p14="http://schemas.microsoft.com/office/powerpoint/2010/main" val="3353111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91E66A-3597-DA2B-34C0-7F80B015B770}"/>
              </a:ext>
            </a:extLst>
          </p:cNvPr>
          <p:cNvSpPr/>
          <p:nvPr/>
        </p:nvSpPr>
        <p:spPr>
          <a:xfrm>
            <a:off x="0" y="-342900"/>
            <a:ext cx="12630150" cy="796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30D8123B-4921-2A4A-A83C-087A909C7788}"/>
              </a:ext>
            </a:extLst>
          </p:cNvPr>
          <p:cNvPicPr>
            <a:picLocks noChangeAspect="1"/>
          </p:cNvPicPr>
          <p:nvPr/>
        </p:nvPicPr>
        <p:blipFill>
          <a:blip r:embed="rId3"/>
          <a:stretch>
            <a:fillRect/>
          </a:stretch>
        </p:blipFill>
        <p:spPr>
          <a:xfrm>
            <a:off x="8470748" y="1332644"/>
            <a:ext cx="2883052" cy="1766495"/>
          </a:xfrm>
          <a:prstGeom prst="rect">
            <a:avLst/>
          </a:prstGeom>
        </p:spPr>
      </p:pic>
      <p:pic>
        <p:nvPicPr>
          <p:cNvPr id="5" name="Picture 4">
            <a:extLst>
              <a:ext uri="{FF2B5EF4-FFF2-40B4-BE49-F238E27FC236}">
                <a16:creationId xmlns:a16="http://schemas.microsoft.com/office/drawing/2014/main" id="{5BABD5E2-5D88-A74D-8721-1B7CA20E39F6}"/>
              </a:ext>
            </a:extLst>
          </p:cNvPr>
          <p:cNvPicPr>
            <a:picLocks noChangeAspect="1"/>
          </p:cNvPicPr>
          <p:nvPr/>
        </p:nvPicPr>
        <p:blipFill>
          <a:blip r:embed="rId4"/>
          <a:stretch>
            <a:fillRect/>
          </a:stretch>
        </p:blipFill>
        <p:spPr>
          <a:xfrm>
            <a:off x="8470748" y="4066659"/>
            <a:ext cx="2886835" cy="1802278"/>
          </a:xfrm>
          <a:prstGeom prst="rect">
            <a:avLst/>
          </a:prstGeom>
        </p:spPr>
      </p:pic>
      <p:sp>
        <p:nvSpPr>
          <p:cNvPr id="8" name="TextBox 7">
            <a:extLst>
              <a:ext uri="{FF2B5EF4-FFF2-40B4-BE49-F238E27FC236}">
                <a16:creationId xmlns:a16="http://schemas.microsoft.com/office/drawing/2014/main" id="{00C3D254-849B-CE42-8439-5F4583D0E2DD}"/>
              </a:ext>
            </a:extLst>
          </p:cNvPr>
          <p:cNvSpPr txBox="1"/>
          <p:nvPr/>
        </p:nvSpPr>
        <p:spPr>
          <a:xfrm>
            <a:off x="8052277" y="3131806"/>
            <a:ext cx="3665161" cy="461665"/>
          </a:xfrm>
          <a:prstGeom prst="rect">
            <a:avLst/>
          </a:prstGeom>
          <a:noFill/>
        </p:spPr>
        <p:txBody>
          <a:bodyPr wrap="square" rtlCol="0">
            <a:spAutoFit/>
          </a:bodyPr>
          <a:lstStyle/>
          <a:p>
            <a:pPr algn="ctr" defTabSz="609585"/>
            <a:r>
              <a:rPr lang="en-US" sz="2400" dirty="0">
                <a:latin typeface="Corbel" panose="020B0503020204020204" pitchFamily="34" charset="0"/>
                <a:cs typeface="Futura Medium" panose="020B0602020204020303" pitchFamily="34" charset="-79"/>
              </a:rPr>
              <a:t>Neutral Ship, Enemy goods</a:t>
            </a:r>
          </a:p>
        </p:txBody>
      </p:sp>
      <p:sp>
        <p:nvSpPr>
          <p:cNvPr id="11" name="TextBox 10">
            <a:extLst>
              <a:ext uri="{FF2B5EF4-FFF2-40B4-BE49-F238E27FC236}">
                <a16:creationId xmlns:a16="http://schemas.microsoft.com/office/drawing/2014/main" id="{8AFCF7DB-D166-3147-9D82-00D92540961B}"/>
              </a:ext>
            </a:extLst>
          </p:cNvPr>
          <p:cNvSpPr txBox="1"/>
          <p:nvPr/>
        </p:nvSpPr>
        <p:spPr>
          <a:xfrm>
            <a:off x="7917728" y="5868936"/>
            <a:ext cx="3665161" cy="461665"/>
          </a:xfrm>
          <a:prstGeom prst="rect">
            <a:avLst/>
          </a:prstGeom>
          <a:noFill/>
        </p:spPr>
        <p:txBody>
          <a:bodyPr wrap="square" rtlCol="0">
            <a:spAutoFit/>
          </a:bodyPr>
          <a:lstStyle/>
          <a:p>
            <a:pPr algn="ctr" defTabSz="609585"/>
            <a:r>
              <a:rPr lang="en-US" sz="2400" dirty="0">
                <a:latin typeface="Corbel" panose="020B0503020204020204" pitchFamily="34" charset="0"/>
                <a:cs typeface="Futura Medium" panose="020B0602020204020303" pitchFamily="34" charset="-79"/>
              </a:rPr>
              <a:t>Enemy Ship, Neutral goods</a:t>
            </a:r>
          </a:p>
        </p:txBody>
      </p:sp>
      <p:cxnSp>
        <p:nvCxnSpPr>
          <p:cNvPr id="10" name="Straight Arrow Connector 9">
            <a:extLst>
              <a:ext uri="{FF2B5EF4-FFF2-40B4-BE49-F238E27FC236}">
                <a16:creationId xmlns:a16="http://schemas.microsoft.com/office/drawing/2014/main" id="{152A904D-6AA6-F645-A13D-28F1A5F9DFA2}"/>
              </a:ext>
            </a:extLst>
          </p:cNvPr>
          <p:cNvCxnSpPr>
            <a:cxnSpLocks/>
          </p:cNvCxnSpPr>
          <p:nvPr/>
        </p:nvCxnSpPr>
        <p:spPr>
          <a:xfrm flipV="1">
            <a:off x="5740648" y="2406317"/>
            <a:ext cx="2400691" cy="5925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263278-FD73-F84D-9D00-89B6E2AFDA03}"/>
              </a:ext>
            </a:extLst>
          </p:cNvPr>
          <p:cNvCxnSpPr>
            <a:cxnSpLocks/>
          </p:cNvCxnSpPr>
          <p:nvPr/>
        </p:nvCxnSpPr>
        <p:spPr>
          <a:xfrm>
            <a:off x="6004138" y="4557651"/>
            <a:ext cx="2374747" cy="47370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74CA490-248F-314C-8BE4-8266C66857EA}"/>
              </a:ext>
            </a:extLst>
          </p:cNvPr>
          <p:cNvSpPr>
            <a:spLocks noGrp="1"/>
          </p:cNvSpPr>
          <p:nvPr>
            <p:ph type="title"/>
          </p:nvPr>
        </p:nvSpPr>
        <p:spPr>
          <a:xfrm>
            <a:off x="838200" y="365125"/>
            <a:ext cx="10515600" cy="1325564"/>
          </a:xfrm>
        </p:spPr>
        <p:txBody>
          <a:bodyPr>
            <a:normAutofit/>
          </a:bodyPr>
          <a:lstStyle/>
          <a:p>
            <a:r>
              <a:rPr lang="en-US" sz="4133" dirty="0">
                <a:solidFill>
                  <a:schemeClr val="tx1"/>
                </a:solidFill>
              </a:rPr>
              <a:t>The Paris Declaration Respecting Maritime Law (1856) protected neutral rights.</a:t>
            </a:r>
          </a:p>
        </p:txBody>
      </p:sp>
      <p:sp>
        <p:nvSpPr>
          <p:cNvPr id="16" name="Content Placeholder 2">
            <a:extLst>
              <a:ext uri="{FF2B5EF4-FFF2-40B4-BE49-F238E27FC236}">
                <a16:creationId xmlns:a16="http://schemas.microsoft.com/office/drawing/2014/main" id="{2D39A79A-198E-F84B-A5D7-DA47B9E77D16}"/>
              </a:ext>
            </a:extLst>
          </p:cNvPr>
          <p:cNvSpPr>
            <a:spLocks noGrp="1"/>
          </p:cNvSpPr>
          <p:nvPr>
            <p:ph idx="1"/>
          </p:nvPr>
        </p:nvSpPr>
        <p:spPr>
          <a:xfrm>
            <a:off x="1012557" y="2132112"/>
            <a:ext cx="5257799" cy="4228893"/>
          </a:xfrm>
        </p:spPr>
        <p:txBody>
          <a:bodyPr>
            <a:normAutofit/>
          </a:bodyPr>
          <a:lstStyle/>
          <a:p>
            <a:pPr marL="457189" indent="-457189">
              <a:buFont typeface="+mj-lt"/>
              <a:buAutoNum type="arabicPeriod"/>
            </a:pPr>
            <a:r>
              <a:rPr lang="en-US" dirty="0">
                <a:solidFill>
                  <a:schemeClr val="tx1"/>
                </a:solidFill>
              </a:rPr>
              <a:t>Abolish privateers</a:t>
            </a:r>
          </a:p>
          <a:p>
            <a:pPr marL="457189" indent="-457189">
              <a:buFont typeface="+mj-lt"/>
              <a:buAutoNum type="arabicPeriod"/>
            </a:pPr>
            <a:r>
              <a:rPr lang="en-US" dirty="0">
                <a:solidFill>
                  <a:schemeClr val="tx1"/>
                </a:solidFill>
              </a:rPr>
              <a:t>Neutral flag covers enemy's goods</a:t>
            </a:r>
          </a:p>
          <a:p>
            <a:pPr marL="342891" lvl="1" indent="0">
              <a:buNone/>
            </a:pPr>
            <a:r>
              <a:rPr lang="en-US" dirty="0">
                <a:solidFill>
                  <a:schemeClr val="tx1"/>
                </a:solidFill>
              </a:rPr>
              <a:t>- Except contraband</a:t>
            </a:r>
          </a:p>
          <a:p>
            <a:pPr marL="457189" indent="-457189">
              <a:buFont typeface="+mj-lt"/>
              <a:buAutoNum type="arabicPeriod"/>
            </a:pPr>
            <a:r>
              <a:rPr lang="en-US" dirty="0">
                <a:solidFill>
                  <a:schemeClr val="tx1"/>
                </a:solidFill>
              </a:rPr>
              <a:t>Neutral goods under enemy flag protected from capture</a:t>
            </a:r>
          </a:p>
          <a:p>
            <a:pPr marL="457189" indent="-457189">
              <a:buFont typeface="+mj-lt"/>
              <a:buAutoNum type="arabicPeriod"/>
            </a:pPr>
            <a:r>
              <a:rPr lang="en-US" dirty="0">
                <a:solidFill>
                  <a:schemeClr val="tx1"/>
                </a:solidFill>
              </a:rPr>
              <a:t>No “paper blockades”</a:t>
            </a:r>
          </a:p>
          <a:p>
            <a:pPr marL="0" indent="0">
              <a:buNone/>
            </a:pPr>
            <a:endParaRPr lang="en-US" dirty="0">
              <a:solidFill>
                <a:schemeClr val="tx1"/>
              </a:solidFill>
            </a:endParaRPr>
          </a:p>
          <a:p>
            <a:pPr marL="0" indent="0">
              <a:buNone/>
            </a:pPr>
            <a:r>
              <a:rPr lang="en-US" b="1" dirty="0">
                <a:solidFill>
                  <a:srgbClr val="FF0000"/>
                </a:solidFill>
              </a:rPr>
              <a:t>Newport Manual 9.6</a:t>
            </a:r>
          </a:p>
        </p:txBody>
      </p:sp>
    </p:spTree>
    <p:extLst>
      <p:ext uri="{BB962C8B-B14F-4D97-AF65-F5344CB8AC3E}">
        <p14:creationId xmlns:p14="http://schemas.microsoft.com/office/powerpoint/2010/main" val="900214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4A39-4164-77E9-9A2C-E3ADC439BAC4}"/>
              </a:ext>
            </a:extLst>
          </p:cNvPr>
          <p:cNvSpPr>
            <a:spLocks noGrp="1"/>
          </p:cNvSpPr>
          <p:nvPr>
            <p:ph type="title"/>
          </p:nvPr>
        </p:nvSpPr>
        <p:spPr>
          <a:xfrm>
            <a:off x="838200" y="219457"/>
            <a:ext cx="10515600" cy="1042416"/>
          </a:xfrm>
        </p:spPr>
        <p:txBody>
          <a:bodyPr/>
          <a:lstStyle/>
          <a:p>
            <a:pPr algn="ctr"/>
            <a:r>
              <a:rPr lang="en-US" dirty="0"/>
              <a:t>9 Prize Law</a:t>
            </a:r>
          </a:p>
        </p:txBody>
      </p:sp>
      <p:sp>
        <p:nvSpPr>
          <p:cNvPr id="3" name="Content Placeholder 2">
            <a:extLst>
              <a:ext uri="{FF2B5EF4-FFF2-40B4-BE49-F238E27FC236}">
                <a16:creationId xmlns:a16="http://schemas.microsoft.com/office/drawing/2014/main" id="{E384E7A0-ABFC-C299-0FC0-E963469C1F4E}"/>
              </a:ext>
            </a:extLst>
          </p:cNvPr>
          <p:cNvSpPr>
            <a:spLocks noGrp="1"/>
          </p:cNvSpPr>
          <p:nvPr>
            <p:ph idx="1"/>
          </p:nvPr>
        </p:nvSpPr>
        <p:spPr>
          <a:xfrm>
            <a:off x="838200" y="1511808"/>
            <a:ext cx="10515600" cy="4084320"/>
          </a:xfrm>
        </p:spPr>
        <p:txBody>
          <a:bodyPr/>
          <a:lstStyle/>
          <a:p>
            <a:r>
              <a:rPr lang="en-US" dirty="0"/>
              <a:t>9.9 The Belligerent Right of Visit and Search</a:t>
            </a:r>
          </a:p>
          <a:p>
            <a:r>
              <a:rPr lang="en-US" dirty="0"/>
              <a:t>9.10 Diversion</a:t>
            </a:r>
          </a:p>
          <a:p>
            <a:r>
              <a:rPr lang="en-US" dirty="0"/>
              <a:t>9.11 Active Resistance</a:t>
            </a:r>
          </a:p>
          <a:p>
            <a:r>
              <a:rPr lang="en-US" dirty="0"/>
              <a:t>9.12 Capture as Prize</a:t>
            </a:r>
          </a:p>
          <a:p>
            <a:r>
              <a:rPr lang="en-US" dirty="0"/>
              <a:t>9.13 Destruction of Prizes After Capture</a:t>
            </a:r>
          </a:p>
          <a:p>
            <a:r>
              <a:rPr lang="en-US" dirty="0"/>
              <a:t>9.14 Prize Courts and Adjudication</a:t>
            </a:r>
          </a:p>
          <a:p>
            <a:r>
              <a:rPr lang="en-US" dirty="0"/>
              <a:t>9.15 Crews and Passengers of Merchant Vessels</a:t>
            </a:r>
          </a:p>
          <a:p>
            <a:r>
              <a:rPr lang="en-US" dirty="0"/>
              <a:t>9.16 Unmanned Merchant Vessels</a:t>
            </a:r>
          </a:p>
        </p:txBody>
      </p:sp>
    </p:spTree>
    <p:extLst>
      <p:ext uri="{BB962C8B-B14F-4D97-AF65-F5344CB8AC3E}">
        <p14:creationId xmlns:p14="http://schemas.microsoft.com/office/powerpoint/2010/main" val="3511279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0E779-B06F-79F0-D220-1F470E355763}"/>
              </a:ext>
            </a:extLst>
          </p:cNvPr>
          <p:cNvPicPr>
            <a:picLocks noChangeAspect="1"/>
          </p:cNvPicPr>
          <p:nvPr/>
        </p:nvPicPr>
        <p:blipFill>
          <a:blip r:embed="rId2"/>
          <a:stretch>
            <a:fillRect/>
          </a:stretch>
        </p:blipFill>
        <p:spPr>
          <a:xfrm>
            <a:off x="383458" y="-97536"/>
            <a:ext cx="11808542" cy="6746305"/>
          </a:xfrm>
          <a:prstGeom prst="rect">
            <a:avLst/>
          </a:prstGeom>
        </p:spPr>
      </p:pic>
      <p:sp>
        <p:nvSpPr>
          <p:cNvPr id="2" name="TextBox 1">
            <a:extLst>
              <a:ext uri="{FF2B5EF4-FFF2-40B4-BE49-F238E27FC236}">
                <a16:creationId xmlns:a16="http://schemas.microsoft.com/office/drawing/2014/main" id="{34231E0A-119B-0472-2988-3A79144FBA2E}"/>
              </a:ext>
            </a:extLst>
          </p:cNvPr>
          <p:cNvSpPr txBox="1"/>
          <p:nvPr/>
        </p:nvSpPr>
        <p:spPr>
          <a:xfrm>
            <a:off x="383458" y="1967"/>
            <a:ext cx="4261694" cy="3416320"/>
          </a:xfrm>
          <a:prstGeom prst="rect">
            <a:avLst/>
          </a:prstGeom>
          <a:noFill/>
        </p:spPr>
        <p:txBody>
          <a:bodyPr wrap="square" rtlCol="0">
            <a:spAutoFit/>
          </a:bodyPr>
          <a:lstStyle/>
          <a:p>
            <a:r>
              <a:rPr lang="en-US" b="1" i="0" dirty="0">
                <a:solidFill>
                  <a:srgbClr val="FF0000"/>
                </a:solidFill>
                <a:effectLst/>
              </a:rPr>
              <a:t>Palau-flagged cargo ship enroute </a:t>
            </a:r>
            <a:r>
              <a:rPr lang="en-US" b="1" i="0" dirty="0" err="1">
                <a:solidFill>
                  <a:srgbClr val="FF0000"/>
                </a:solidFill>
                <a:effectLst/>
              </a:rPr>
              <a:t>Izmail</a:t>
            </a:r>
            <a:endParaRPr lang="en-US" b="1" i="0" dirty="0">
              <a:solidFill>
                <a:srgbClr val="FF0000"/>
              </a:solidFill>
              <a:effectLst/>
            </a:endParaRPr>
          </a:p>
          <a:p>
            <a:r>
              <a:rPr lang="en-US" b="1" i="0" dirty="0">
                <a:solidFill>
                  <a:srgbClr val="FF0000"/>
                </a:solidFill>
                <a:effectLst/>
              </a:rPr>
              <a:t>Boarding condemned by Ukraine</a:t>
            </a:r>
          </a:p>
          <a:p>
            <a:pPr marL="285750" indent="-285750">
              <a:buFont typeface="Arial" panose="020B0604020202020204" pitchFamily="34" charset="0"/>
              <a:buChar char="•"/>
            </a:pPr>
            <a:r>
              <a:rPr lang="en-US" b="1" i="0" dirty="0">
                <a:solidFill>
                  <a:srgbClr val="FF0000"/>
                </a:solidFill>
                <a:effectLst/>
              </a:rPr>
              <a:t>gross violation of UNCLOS and other norms of international law</a:t>
            </a:r>
          </a:p>
          <a:p>
            <a:pPr marL="285750" indent="-285750">
              <a:buFont typeface="Arial" panose="020B0604020202020204" pitchFamily="34" charset="0"/>
              <a:buChar char="•"/>
            </a:pPr>
            <a:r>
              <a:rPr lang="en-US" b="1" i="0" dirty="0">
                <a:solidFill>
                  <a:srgbClr val="FF0000"/>
                </a:solidFill>
                <a:effectLst/>
              </a:rPr>
              <a:t>Endangered FON and safety of commercial shipping in the Black Sea</a:t>
            </a:r>
          </a:p>
          <a:p>
            <a:pPr marL="285750" indent="-285750">
              <a:buFont typeface="Arial" panose="020B0604020202020204" pitchFamily="34" charset="0"/>
              <a:buChar char="•"/>
            </a:pPr>
            <a:r>
              <a:rPr lang="en-US" b="1" i="0" dirty="0">
                <a:solidFill>
                  <a:srgbClr val="FF0000"/>
                </a:solidFill>
                <a:effectLst/>
              </a:rPr>
              <a:t>Russia should not be able to block international routes in the Black Sea, particularly those leading to Ukrainian seaports</a:t>
            </a:r>
          </a:p>
          <a:p>
            <a:r>
              <a:rPr lang="en-US" b="1" dirty="0">
                <a:solidFill>
                  <a:srgbClr val="FF0000"/>
                </a:solidFill>
                <a:highlight>
                  <a:srgbClr val="FFFF00"/>
                </a:highlight>
              </a:rPr>
              <a:t>Example of conflating </a:t>
            </a:r>
            <a:r>
              <a:rPr lang="en-US" b="1" i="1" dirty="0">
                <a:solidFill>
                  <a:srgbClr val="FF0000"/>
                </a:solidFill>
                <a:highlight>
                  <a:srgbClr val="FFFF00"/>
                </a:highlight>
              </a:rPr>
              <a:t>jus ad bellum </a:t>
            </a:r>
            <a:r>
              <a:rPr lang="en-US" b="1" dirty="0">
                <a:solidFill>
                  <a:srgbClr val="FF0000"/>
                </a:solidFill>
                <a:highlight>
                  <a:srgbClr val="FFFF00"/>
                </a:highlight>
              </a:rPr>
              <a:t>and </a:t>
            </a:r>
            <a:r>
              <a:rPr lang="en-US" b="1" i="1" dirty="0">
                <a:solidFill>
                  <a:srgbClr val="FF0000"/>
                </a:solidFill>
                <a:highlight>
                  <a:srgbClr val="FFFF00"/>
                </a:highlight>
              </a:rPr>
              <a:t>jus in bello</a:t>
            </a:r>
          </a:p>
        </p:txBody>
      </p:sp>
    </p:spTree>
    <p:extLst>
      <p:ext uri="{BB962C8B-B14F-4D97-AF65-F5344CB8AC3E}">
        <p14:creationId xmlns:p14="http://schemas.microsoft.com/office/powerpoint/2010/main" val="3728771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0C2E-25AF-50BA-2C3B-BB66477C31FF}"/>
              </a:ext>
            </a:extLst>
          </p:cNvPr>
          <p:cNvSpPr>
            <a:spLocks noGrp="1"/>
          </p:cNvSpPr>
          <p:nvPr>
            <p:ph type="title"/>
          </p:nvPr>
        </p:nvSpPr>
        <p:spPr>
          <a:xfrm>
            <a:off x="838200" y="117987"/>
            <a:ext cx="10515600" cy="957957"/>
          </a:xfrm>
        </p:spPr>
        <p:txBody>
          <a:bodyPr/>
          <a:lstStyle/>
          <a:p>
            <a:pPr algn="ctr"/>
            <a:r>
              <a:rPr lang="en-US" dirty="0"/>
              <a:t>By-the-Book Visit and Search</a:t>
            </a:r>
          </a:p>
        </p:txBody>
      </p:sp>
      <p:sp>
        <p:nvSpPr>
          <p:cNvPr id="3" name="Content Placeholder 2">
            <a:extLst>
              <a:ext uri="{FF2B5EF4-FFF2-40B4-BE49-F238E27FC236}">
                <a16:creationId xmlns:a16="http://schemas.microsoft.com/office/drawing/2014/main" id="{94ED41CC-CB9A-6C70-0F8C-F0CA794829F1}"/>
              </a:ext>
            </a:extLst>
          </p:cNvPr>
          <p:cNvSpPr>
            <a:spLocks noGrp="1"/>
          </p:cNvSpPr>
          <p:nvPr>
            <p:ph idx="1"/>
          </p:nvPr>
        </p:nvSpPr>
        <p:spPr>
          <a:xfrm>
            <a:off x="838200" y="1075944"/>
            <a:ext cx="10980174" cy="4706112"/>
          </a:xfrm>
        </p:spPr>
        <p:txBody>
          <a:bodyPr>
            <a:normAutofit fontScale="92500"/>
          </a:bodyPr>
          <a:lstStyle/>
          <a:p>
            <a:pPr algn="l" fontAlgn="base"/>
            <a:r>
              <a:rPr lang="en-US" b="0" i="1" dirty="0">
                <a:solidFill>
                  <a:schemeClr val="bg1"/>
                </a:solidFill>
                <a:effectLst/>
              </a:rPr>
              <a:t>Vasily Bykov</a:t>
            </a:r>
            <a:r>
              <a:rPr lang="en-US" b="0" i="0" dirty="0">
                <a:solidFill>
                  <a:schemeClr val="bg1"/>
                </a:solidFill>
                <a:effectLst/>
              </a:rPr>
              <a:t> </a:t>
            </a:r>
            <a:r>
              <a:rPr lang="en-US" b="1" i="0" dirty="0">
                <a:solidFill>
                  <a:srgbClr val="FF0000"/>
                </a:solidFill>
                <a:effectLst/>
              </a:rPr>
              <a:t>hailed</a:t>
            </a:r>
            <a:r>
              <a:rPr lang="en-US" b="0" i="0" dirty="0">
                <a:solidFill>
                  <a:schemeClr val="bg1"/>
                </a:solidFill>
                <a:effectLst/>
              </a:rPr>
              <a:t> the </a:t>
            </a:r>
            <a:r>
              <a:rPr lang="en-US" b="0" i="1" dirty="0">
                <a:solidFill>
                  <a:schemeClr val="bg1"/>
                </a:solidFill>
                <a:effectLst/>
              </a:rPr>
              <a:t>Sukru Okan</a:t>
            </a:r>
            <a:r>
              <a:rPr lang="en-US" b="0" i="0" dirty="0">
                <a:solidFill>
                  <a:schemeClr val="bg1"/>
                </a:solidFill>
                <a:effectLst/>
              </a:rPr>
              <a:t> and </a:t>
            </a:r>
            <a:r>
              <a:rPr lang="en-US" b="1" i="0" dirty="0">
                <a:solidFill>
                  <a:srgbClr val="FF0000"/>
                </a:solidFill>
                <a:effectLst/>
              </a:rPr>
              <a:t>demanded</a:t>
            </a:r>
            <a:r>
              <a:rPr lang="en-US" b="0" i="0" dirty="0">
                <a:solidFill>
                  <a:schemeClr val="bg1"/>
                </a:solidFill>
                <a:effectLst/>
              </a:rPr>
              <a:t> that it </a:t>
            </a:r>
            <a:r>
              <a:rPr lang="en-US" b="1" i="0" dirty="0">
                <a:solidFill>
                  <a:srgbClr val="FF0000"/>
                </a:solidFill>
                <a:effectLst/>
              </a:rPr>
              <a:t>stop</a:t>
            </a:r>
            <a:r>
              <a:rPr lang="en-US" b="0" i="0" dirty="0">
                <a:solidFill>
                  <a:schemeClr val="bg1"/>
                </a:solidFill>
                <a:effectLst/>
              </a:rPr>
              <a:t> for </a:t>
            </a:r>
            <a:r>
              <a:rPr lang="en-US" b="1" i="0" dirty="0">
                <a:solidFill>
                  <a:srgbClr val="FF0000"/>
                </a:solidFill>
                <a:effectLst/>
              </a:rPr>
              <a:t>inspection</a:t>
            </a:r>
            <a:r>
              <a:rPr lang="en-US" b="0" i="0" dirty="0">
                <a:solidFill>
                  <a:schemeClr val="bg1"/>
                </a:solidFill>
                <a:effectLst/>
              </a:rPr>
              <a:t> to determine if it was carrying </a:t>
            </a:r>
            <a:r>
              <a:rPr lang="en-US" b="1" i="0" dirty="0">
                <a:solidFill>
                  <a:srgbClr val="FF0000"/>
                </a:solidFill>
                <a:effectLst/>
              </a:rPr>
              <a:t>contraband</a:t>
            </a:r>
          </a:p>
          <a:p>
            <a:pPr algn="l" fontAlgn="base"/>
            <a:r>
              <a:rPr lang="en-US" b="0" i="0" dirty="0">
                <a:solidFill>
                  <a:schemeClr val="bg1"/>
                </a:solidFill>
                <a:effectLst/>
              </a:rPr>
              <a:t>The master of the </a:t>
            </a:r>
            <a:r>
              <a:rPr lang="en-US" b="0" i="1" dirty="0">
                <a:solidFill>
                  <a:schemeClr val="bg1"/>
                </a:solidFill>
                <a:effectLst/>
              </a:rPr>
              <a:t>Sukru Okan</a:t>
            </a:r>
            <a:r>
              <a:rPr lang="en-US" b="0" i="0" dirty="0">
                <a:solidFill>
                  <a:schemeClr val="bg1"/>
                </a:solidFill>
                <a:effectLst/>
              </a:rPr>
              <a:t> </a:t>
            </a:r>
            <a:r>
              <a:rPr lang="en-US" b="1" i="0" dirty="0">
                <a:solidFill>
                  <a:srgbClr val="FF0000"/>
                </a:solidFill>
                <a:effectLst/>
              </a:rPr>
              <a:t>failed</a:t>
            </a:r>
            <a:r>
              <a:rPr lang="en-US" b="0" i="0" dirty="0">
                <a:solidFill>
                  <a:schemeClr val="bg1"/>
                </a:solidFill>
                <a:effectLst/>
              </a:rPr>
              <a:t> to </a:t>
            </a:r>
            <a:r>
              <a:rPr lang="en-US" b="1" i="0" dirty="0">
                <a:solidFill>
                  <a:srgbClr val="FF0000"/>
                </a:solidFill>
                <a:effectLst/>
              </a:rPr>
              <a:t>respond</a:t>
            </a:r>
            <a:r>
              <a:rPr lang="en-US" b="0" i="0" dirty="0">
                <a:solidFill>
                  <a:schemeClr val="bg1"/>
                </a:solidFill>
                <a:effectLst/>
              </a:rPr>
              <a:t> to the order to stop</a:t>
            </a:r>
          </a:p>
          <a:p>
            <a:pPr algn="l" fontAlgn="base"/>
            <a:r>
              <a:rPr lang="en-US" b="0" i="1" dirty="0">
                <a:solidFill>
                  <a:schemeClr val="bg1"/>
                </a:solidFill>
                <a:effectLst/>
              </a:rPr>
              <a:t>Vasily Bykov</a:t>
            </a:r>
            <a:r>
              <a:rPr lang="en-US" b="0" i="0" dirty="0">
                <a:solidFill>
                  <a:schemeClr val="bg1"/>
                </a:solidFill>
                <a:effectLst/>
              </a:rPr>
              <a:t> fired </a:t>
            </a:r>
            <a:r>
              <a:rPr lang="en-US" b="1" i="0" dirty="0">
                <a:solidFill>
                  <a:srgbClr val="FF0000"/>
                </a:solidFill>
                <a:effectLst/>
              </a:rPr>
              <a:t>warning shots </a:t>
            </a:r>
            <a:r>
              <a:rPr lang="en-US" b="0" i="0" dirty="0">
                <a:solidFill>
                  <a:schemeClr val="bg1"/>
                </a:solidFill>
                <a:effectLst/>
              </a:rPr>
              <a:t>to force the vessel to heave to</a:t>
            </a:r>
          </a:p>
          <a:p>
            <a:pPr algn="l" fontAlgn="base"/>
            <a:r>
              <a:rPr lang="en-US" b="0" i="0" dirty="0">
                <a:solidFill>
                  <a:schemeClr val="bg1"/>
                </a:solidFill>
                <a:effectLst/>
              </a:rPr>
              <a:t>Once the </a:t>
            </a:r>
            <a:r>
              <a:rPr lang="en-US" b="0" i="1" dirty="0">
                <a:solidFill>
                  <a:schemeClr val="bg1"/>
                </a:solidFill>
                <a:effectLst/>
              </a:rPr>
              <a:t>Sukru Okan</a:t>
            </a:r>
            <a:r>
              <a:rPr lang="en-US" b="0" i="0" dirty="0">
                <a:solidFill>
                  <a:schemeClr val="bg1"/>
                </a:solidFill>
                <a:effectLst/>
              </a:rPr>
              <a:t> stopped, it was </a:t>
            </a:r>
            <a:r>
              <a:rPr lang="en-US" b="1" i="0" dirty="0">
                <a:solidFill>
                  <a:srgbClr val="FF0000"/>
                </a:solidFill>
                <a:effectLst/>
              </a:rPr>
              <a:t>boarded</a:t>
            </a:r>
            <a:r>
              <a:rPr lang="en-US" b="0" i="0" dirty="0">
                <a:solidFill>
                  <a:schemeClr val="bg1"/>
                </a:solidFill>
                <a:effectLst/>
              </a:rPr>
              <a:t> by Russian naval personnel</a:t>
            </a:r>
          </a:p>
          <a:p>
            <a:pPr algn="l" fontAlgn="base"/>
            <a:r>
              <a:rPr lang="en-US" dirty="0">
                <a:solidFill>
                  <a:schemeClr val="bg1"/>
                </a:solidFill>
              </a:rPr>
              <a:t>B</a:t>
            </a:r>
            <a:r>
              <a:rPr lang="en-US" b="0" i="0" dirty="0">
                <a:solidFill>
                  <a:schemeClr val="bg1"/>
                </a:solidFill>
                <a:effectLst/>
              </a:rPr>
              <a:t>oarding party </a:t>
            </a:r>
            <a:r>
              <a:rPr lang="en-US" b="1" i="0" dirty="0">
                <a:solidFill>
                  <a:srgbClr val="FF0000"/>
                </a:solidFill>
                <a:effectLst/>
              </a:rPr>
              <a:t>searched</a:t>
            </a:r>
            <a:r>
              <a:rPr lang="en-US" b="0" i="0" dirty="0">
                <a:solidFill>
                  <a:schemeClr val="bg1"/>
                </a:solidFill>
                <a:effectLst/>
              </a:rPr>
              <a:t> the vessel and </a:t>
            </a:r>
            <a:r>
              <a:rPr lang="en-US" b="1" i="0" dirty="0">
                <a:solidFill>
                  <a:srgbClr val="FF0000"/>
                </a:solidFill>
                <a:effectLst/>
              </a:rPr>
              <a:t>inspected</a:t>
            </a:r>
            <a:r>
              <a:rPr lang="en-US" b="0" i="0" dirty="0">
                <a:solidFill>
                  <a:schemeClr val="bg1"/>
                </a:solidFill>
                <a:effectLst/>
              </a:rPr>
              <a:t> the ship’s documents and passports of the Turkish crew</a:t>
            </a:r>
          </a:p>
          <a:p>
            <a:pPr algn="l" fontAlgn="base"/>
            <a:r>
              <a:rPr lang="en-US" dirty="0">
                <a:solidFill>
                  <a:schemeClr val="bg1"/>
                </a:solidFill>
              </a:rPr>
              <a:t>Boarding party </a:t>
            </a:r>
            <a:r>
              <a:rPr lang="en-US" b="0" i="0" dirty="0">
                <a:solidFill>
                  <a:schemeClr val="bg1"/>
                </a:solidFill>
                <a:effectLst/>
              </a:rPr>
              <a:t>determined that the </a:t>
            </a:r>
            <a:r>
              <a:rPr lang="en-US" b="1" i="0" dirty="0">
                <a:solidFill>
                  <a:srgbClr val="FF0000"/>
                </a:solidFill>
                <a:effectLst/>
              </a:rPr>
              <a:t>vessel was not carrying contraband</a:t>
            </a:r>
          </a:p>
          <a:p>
            <a:pPr algn="l" fontAlgn="base"/>
            <a:r>
              <a:rPr lang="en-US" b="0" i="1" dirty="0">
                <a:solidFill>
                  <a:schemeClr val="bg1"/>
                </a:solidFill>
                <a:effectLst/>
              </a:rPr>
              <a:t>Sukru Okan</a:t>
            </a:r>
            <a:r>
              <a:rPr lang="en-US" b="0" i="0" dirty="0">
                <a:solidFill>
                  <a:schemeClr val="bg1"/>
                </a:solidFill>
                <a:effectLst/>
              </a:rPr>
              <a:t> was </a:t>
            </a:r>
            <a:r>
              <a:rPr lang="en-US" b="1" i="0" dirty="0">
                <a:solidFill>
                  <a:srgbClr val="FF0000"/>
                </a:solidFill>
                <a:effectLst/>
              </a:rPr>
              <a:t>allowed to continue its voyage</a:t>
            </a:r>
          </a:p>
          <a:p>
            <a:pPr algn="l" fontAlgn="base"/>
            <a:r>
              <a:rPr lang="en-US" b="0" i="0" dirty="0">
                <a:solidFill>
                  <a:schemeClr val="bg1"/>
                </a:solidFill>
                <a:effectLst/>
              </a:rPr>
              <a:t>Boarding team </a:t>
            </a:r>
            <a:r>
              <a:rPr lang="en-US" b="1" i="0" dirty="0">
                <a:solidFill>
                  <a:srgbClr val="FF0000"/>
                </a:solidFill>
                <a:effectLst/>
              </a:rPr>
              <a:t>did not threaten or take adverse actions </a:t>
            </a:r>
            <a:r>
              <a:rPr lang="en-US" b="0" i="0" dirty="0">
                <a:solidFill>
                  <a:schemeClr val="bg1"/>
                </a:solidFill>
                <a:effectLst/>
              </a:rPr>
              <a:t>against the crew</a:t>
            </a:r>
          </a:p>
          <a:p>
            <a:endParaRPr lang="en-US" dirty="0"/>
          </a:p>
        </p:txBody>
      </p:sp>
    </p:spTree>
    <p:extLst>
      <p:ext uri="{BB962C8B-B14F-4D97-AF65-F5344CB8AC3E}">
        <p14:creationId xmlns:p14="http://schemas.microsoft.com/office/powerpoint/2010/main" val="853317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A67F-3537-CF49-4C66-349D3FC3F084}"/>
              </a:ext>
            </a:extLst>
          </p:cNvPr>
          <p:cNvSpPr>
            <a:spLocks noGrp="1"/>
          </p:cNvSpPr>
          <p:nvPr>
            <p:ph type="title"/>
          </p:nvPr>
        </p:nvSpPr>
        <p:spPr>
          <a:xfrm>
            <a:off x="182880" y="365125"/>
            <a:ext cx="12009120" cy="1325563"/>
          </a:xfrm>
        </p:spPr>
        <p:txBody>
          <a:bodyPr/>
          <a:lstStyle/>
          <a:p>
            <a:pPr algn="ctr"/>
            <a:r>
              <a:rPr lang="en-US" dirty="0"/>
              <a:t>10 Protected Vessels, Aircraft, and Persons at Sea</a:t>
            </a:r>
          </a:p>
        </p:txBody>
      </p:sp>
      <p:sp>
        <p:nvSpPr>
          <p:cNvPr id="3" name="Content Placeholder 2">
            <a:extLst>
              <a:ext uri="{FF2B5EF4-FFF2-40B4-BE49-F238E27FC236}">
                <a16:creationId xmlns:a16="http://schemas.microsoft.com/office/drawing/2014/main" id="{0DD35475-201B-BCE3-4A12-9279DA9BD8DB}"/>
              </a:ext>
            </a:extLst>
          </p:cNvPr>
          <p:cNvSpPr>
            <a:spLocks noGrp="1"/>
          </p:cNvSpPr>
          <p:nvPr>
            <p:ph idx="1"/>
          </p:nvPr>
        </p:nvSpPr>
        <p:spPr/>
        <p:txBody>
          <a:bodyPr/>
          <a:lstStyle/>
          <a:p>
            <a:r>
              <a:rPr lang="en-US" dirty="0"/>
              <a:t>10.1 The Second Geneva Convention</a:t>
            </a:r>
          </a:p>
          <a:p>
            <a:r>
              <a:rPr lang="en-US" dirty="0"/>
              <a:t>10.2 Other International Treaties</a:t>
            </a:r>
          </a:p>
          <a:p>
            <a:r>
              <a:rPr lang="en-US" dirty="0"/>
              <a:t>10.3 Applicability of Other Treaties During IAC</a:t>
            </a:r>
          </a:p>
          <a:p>
            <a:r>
              <a:rPr lang="en-US" dirty="0"/>
              <a:t>10.4 Specially Protected Vessels</a:t>
            </a:r>
          </a:p>
          <a:p>
            <a:r>
              <a:rPr lang="en-US" dirty="0"/>
              <a:t>10.5 Medical Aircraft</a:t>
            </a:r>
          </a:p>
          <a:p>
            <a:r>
              <a:rPr lang="en-US" dirty="0"/>
              <a:t>10.6 Protected Persons</a:t>
            </a:r>
          </a:p>
          <a:p>
            <a:r>
              <a:rPr lang="en-US" dirty="0"/>
              <a:t>10.7 Other People in Distress at Sea</a:t>
            </a:r>
          </a:p>
        </p:txBody>
      </p:sp>
    </p:spTree>
    <p:extLst>
      <p:ext uri="{BB962C8B-B14F-4D97-AF65-F5344CB8AC3E}">
        <p14:creationId xmlns:p14="http://schemas.microsoft.com/office/powerpoint/2010/main" val="642681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9ACA-1C6A-55C2-9213-5BDFB9095FDC}"/>
              </a:ext>
            </a:extLst>
          </p:cNvPr>
          <p:cNvSpPr>
            <a:spLocks noGrp="1"/>
          </p:cNvSpPr>
          <p:nvPr>
            <p:ph type="title"/>
          </p:nvPr>
        </p:nvSpPr>
        <p:spPr/>
        <p:txBody>
          <a:bodyPr/>
          <a:lstStyle/>
          <a:p>
            <a:pPr algn="ctr"/>
            <a:r>
              <a:rPr lang="en-US" dirty="0"/>
              <a:t>10.4 Specially Protected Vessels</a:t>
            </a:r>
          </a:p>
        </p:txBody>
      </p:sp>
      <p:sp>
        <p:nvSpPr>
          <p:cNvPr id="3" name="Content Placeholder 2">
            <a:extLst>
              <a:ext uri="{FF2B5EF4-FFF2-40B4-BE49-F238E27FC236}">
                <a16:creationId xmlns:a16="http://schemas.microsoft.com/office/drawing/2014/main" id="{9A8BAA33-C60A-7ACA-4A92-99415387F165}"/>
              </a:ext>
            </a:extLst>
          </p:cNvPr>
          <p:cNvSpPr>
            <a:spLocks noGrp="1"/>
          </p:cNvSpPr>
          <p:nvPr>
            <p:ph idx="1"/>
          </p:nvPr>
        </p:nvSpPr>
        <p:spPr>
          <a:xfrm>
            <a:off x="838200" y="1572769"/>
            <a:ext cx="10515600" cy="3950208"/>
          </a:xfrm>
        </p:spPr>
        <p:txBody>
          <a:bodyPr>
            <a:normAutofit/>
          </a:bodyPr>
          <a:lstStyle/>
          <a:p>
            <a:r>
              <a:rPr lang="en-US" sz="3200" dirty="0"/>
              <a:t>SRM, Rule 47—”The following classes of enemy vessels are exempt from attack: (e) </a:t>
            </a:r>
            <a:r>
              <a:rPr lang="en-US" sz="3200" b="1" dirty="0">
                <a:solidFill>
                  <a:srgbClr val="FF0000"/>
                </a:solidFill>
              </a:rPr>
              <a:t>passenger vessels </a:t>
            </a:r>
            <a:r>
              <a:rPr lang="en-US" sz="3200" dirty="0"/>
              <a:t>when engaged only in carrying civilian passengers.”</a:t>
            </a:r>
          </a:p>
          <a:p>
            <a:r>
              <a:rPr lang="en-US" sz="3200" dirty="0"/>
              <a:t>Newport Manual 10.4—”Passenger liners qualify as </a:t>
            </a:r>
            <a:r>
              <a:rPr lang="en-US" sz="3200" b="1" dirty="0">
                <a:solidFill>
                  <a:srgbClr val="FF0000"/>
                </a:solidFill>
              </a:rPr>
              <a:t>merchant vessels </a:t>
            </a:r>
            <a:r>
              <a:rPr lang="en-US" sz="3200" dirty="0"/>
              <a:t>…. If they have enemy character, they are </a:t>
            </a:r>
            <a:r>
              <a:rPr lang="en-US" sz="3200" b="1" dirty="0">
                <a:solidFill>
                  <a:srgbClr val="FF0000"/>
                </a:solidFill>
              </a:rPr>
              <a:t>liable to capture </a:t>
            </a:r>
            <a:r>
              <a:rPr lang="en-US" sz="3200" dirty="0"/>
              <a:t>irrespective of the presence of civilian passengers on board.”</a:t>
            </a:r>
          </a:p>
        </p:txBody>
      </p:sp>
    </p:spTree>
    <p:extLst>
      <p:ext uri="{BB962C8B-B14F-4D97-AF65-F5344CB8AC3E}">
        <p14:creationId xmlns:p14="http://schemas.microsoft.com/office/powerpoint/2010/main" val="2110914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roduction | Passenger Ship Safety Course (PSSC) | Maritime Knowledge -  Powered by Virtual Guru">
            <a:extLst>
              <a:ext uri="{FF2B5EF4-FFF2-40B4-BE49-F238E27FC236}">
                <a16:creationId xmlns:a16="http://schemas.microsoft.com/office/drawing/2014/main" id="{5D50F6FF-17D4-AFED-2E37-2AC62314D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94" y="83558"/>
            <a:ext cx="11909028" cy="6690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07217C-A961-0234-B263-FD6657B4F786}"/>
              </a:ext>
            </a:extLst>
          </p:cNvPr>
          <p:cNvSpPr txBox="1"/>
          <p:nvPr/>
        </p:nvSpPr>
        <p:spPr>
          <a:xfrm>
            <a:off x="414528" y="83558"/>
            <a:ext cx="11643360" cy="954107"/>
          </a:xfrm>
          <a:prstGeom prst="rect">
            <a:avLst/>
          </a:prstGeom>
          <a:noFill/>
        </p:spPr>
        <p:txBody>
          <a:bodyPr wrap="square" rtlCol="0">
            <a:spAutoFit/>
          </a:bodyPr>
          <a:lstStyle/>
          <a:p>
            <a:r>
              <a:rPr lang="en-US" sz="2800" b="1" dirty="0">
                <a:solidFill>
                  <a:srgbClr val="FF0000"/>
                </a:solidFill>
                <a:highlight>
                  <a:srgbClr val="FFFF00"/>
                </a:highlight>
              </a:rPr>
              <a:t>Only legally relevant issue—does a passenger liner qualifying as a military objective by use? </a:t>
            </a:r>
          </a:p>
        </p:txBody>
      </p:sp>
      <p:sp>
        <p:nvSpPr>
          <p:cNvPr id="7" name="TextBox 6">
            <a:extLst>
              <a:ext uri="{FF2B5EF4-FFF2-40B4-BE49-F238E27FC236}">
                <a16:creationId xmlns:a16="http://schemas.microsoft.com/office/drawing/2014/main" id="{DC947757-4C09-232A-F0DA-20384B0B422B}"/>
              </a:ext>
            </a:extLst>
          </p:cNvPr>
          <p:cNvSpPr txBox="1"/>
          <p:nvPr/>
        </p:nvSpPr>
        <p:spPr>
          <a:xfrm>
            <a:off x="405384" y="5047100"/>
            <a:ext cx="11381232" cy="1815882"/>
          </a:xfrm>
          <a:prstGeom prst="rect">
            <a:avLst/>
          </a:prstGeom>
          <a:noFill/>
        </p:spPr>
        <p:txBody>
          <a:bodyPr wrap="square" rtlCol="0">
            <a:spAutoFit/>
          </a:bodyPr>
          <a:lstStyle/>
          <a:p>
            <a:r>
              <a:rPr lang="en-US" sz="2800" b="1" dirty="0">
                <a:solidFill>
                  <a:srgbClr val="FF0000"/>
                </a:solidFill>
                <a:highlight>
                  <a:srgbClr val="FFFF00"/>
                </a:highlight>
              </a:rPr>
              <a:t>If so, it is liable to attack</a:t>
            </a:r>
          </a:p>
          <a:p>
            <a:endParaRPr lang="en-US" sz="2800" b="1" dirty="0">
              <a:solidFill>
                <a:srgbClr val="FF0000"/>
              </a:solidFill>
              <a:highlight>
                <a:srgbClr val="FFFF00"/>
              </a:highlight>
            </a:endParaRPr>
          </a:p>
          <a:p>
            <a:r>
              <a:rPr lang="en-US" sz="2800" b="1" dirty="0">
                <a:solidFill>
                  <a:srgbClr val="FF0000"/>
                </a:solidFill>
                <a:highlight>
                  <a:srgbClr val="FFFF00"/>
                </a:highlight>
              </a:rPr>
              <a:t>But some States take the view that civilian passengers must be included in a collateral damage assessment</a:t>
            </a:r>
          </a:p>
        </p:txBody>
      </p:sp>
    </p:spTree>
    <p:extLst>
      <p:ext uri="{BB962C8B-B14F-4D97-AF65-F5344CB8AC3E}">
        <p14:creationId xmlns:p14="http://schemas.microsoft.com/office/powerpoint/2010/main" val="2409028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9ACA-1C6A-55C2-9213-5BDFB9095FDC}"/>
              </a:ext>
            </a:extLst>
          </p:cNvPr>
          <p:cNvSpPr>
            <a:spLocks noGrp="1"/>
          </p:cNvSpPr>
          <p:nvPr>
            <p:ph type="title"/>
          </p:nvPr>
        </p:nvSpPr>
        <p:spPr/>
        <p:txBody>
          <a:bodyPr/>
          <a:lstStyle/>
          <a:p>
            <a:pPr algn="ctr"/>
            <a:r>
              <a:rPr lang="en-US" dirty="0"/>
              <a:t>10.4 Specially Protected Vessels</a:t>
            </a:r>
          </a:p>
        </p:txBody>
      </p:sp>
      <p:sp>
        <p:nvSpPr>
          <p:cNvPr id="3" name="Content Placeholder 2">
            <a:extLst>
              <a:ext uri="{FF2B5EF4-FFF2-40B4-BE49-F238E27FC236}">
                <a16:creationId xmlns:a16="http://schemas.microsoft.com/office/drawing/2014/main" id="{9A8BAA33-C60A-7ACA-4A92-99415387F165}"/>
              </a:ext>
            </a:extLst>
          </p:cNvPr>
          <p:cNvSpPr>
            <a:spLocks noGrp="1"/>
          </p:cNvSpPr>
          <p:nvPr>
            <p:ph idx="1"/>
          </p:nvPr>
        </p:nvSpPr>
        <p:spPr>
          <a:xfrm>
            <a:off x="838200" y="1572769"/>
            <a:ext cx="10515600" cy="3950208"/>
          </a:xfrm>
        </p:spPr>
        <p:txBody>
          <a:bodyPr>
            <a:normAutofit lnSpcReduction="10000"/>
          </a:bodyPr>
          <a:lstStyle/>
          <a:p>
            <a:r>
              <a:rPr lang="en-US" sz="3200" dirty="0"/>
              <a:t>SRM, Rule 170—”</a:t>
            </a:r>
            <a:r>
              <a:rPr lang="en-US" sz="3200" b="1" dirty="0">
                <a:solidFill>
                  <a:srgbClr val="FF0000"/>
                </a:solidFill>
              </a:rPr>
              <a:t>Hospital ships </a:t>
            </a:r>
            <a:r>
              <a:rPr lang="en-US" sz="3200" dirty="0"/>
              <a:t>may be equipped with purely deflective means of </a:t>
            </a:r>
            <a:r>
              <a:rPr lang="en-US" sz="3200" dirty="0" err="1"/>
              <a:t>defence</a:t>
            </a:r>
            <a:r>
              <a:rPr lang="en-US" sz="3200" dirty="0"/>
              <a:t>, such as </a:t>
            </a:r>
            <a:r>
              <a:rPr lang="en-US" sz="3200" b="1" dirty="0">
                <a:solidFill>
                  <a:srgbClr val="FF0000"/>
                </a:solidFill>
              </a:rPr>
              <a:t>chaff and flares</a:t>
            </a:r>
            <a:r>
              <a:rPr lang="en-US" sz="3200" dirty="0"/>
              <a:t>.”</a:t>
            </a:r>
          </a:p>
          <a:p>
            <a:r>
              <a:rPr lang="en-US" sz="3200" dirty="0"/>
              <a:t>Newport Manual 10.4.1.6.3—”…it is permissible to equip hospital ships with </a:t>
            </a:r>
            <a:r>
              <a:rPr lang="en-US" sz="3200" b="1" dirty="0">
                <a:solidFill>
                  <a:srgbClr val="FF0000"/>
                </a:solidFill>
              </a:rPr>
              <a:t>machine guns and other defensive weapons</a:t>
            </a:r>
            <a:r>
              <a:rPr lang="en-US" sz="3200" dirty="0"/>
              <a:t>, if there are reasonable grounds for assuming that, in the circumstances ruling at the time, their protected status will be disregarded by the enemy or by non-State actors.”</a:t>
            </a:r>
          </a:p>
        </p:txBody>
      </p:sp>
    </p:spTree>
    <p:extLst>
      <p:ext uri="{BB962C8B-B14F-4D97-AF65-F5344CB8AC3E}">
        <p14:creationId xmlns:p14="http://schemas.microsoft.com/office/powerpoint/2010/main" val="991200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C833-BFDC-4642-072B-FC4DEB33A88B}"/>
              </a:ext>
            </a:extLst>
          </p:cNvPr>
          <p:cNvSpPr>
            <a:spLocks noGrp="1"/>
          </p:cNvSpPr>
          <p:nvPr>
            <p:ph type="title"/>
          </p:nvPr>
        </p:nvSpPr>
        <p:spPr>
          <a:xfrm>
            <a:off x="597408" y="365125"/>
            <a:ext cx="7437120" cy="1325563"/>
          </a:xfrm>
        </p:spPr>
        <p:txBody>
          <a:bodyPr/>
          <a:lstStyle/>
          <a:p>
            <a:pPr algn="ctr"/>
            <a:r>
              <a:rPr lang="en-US" dirty="0"/>
              <a:t>Hospital Ships—State Practice</a:t>
            </a:r>
          </a:p>
        </p:txBody>
      </p:sp>
      <p:sp>
        <p:nvSpPr>
          <p:cNvPr id="3" name="Content Placeholder 2">
            <a:extLst>
              <a:ext uri="{FF2B5EF4-FFF2-40B4-BE49-F238E27FC236}">
                <a16:creationId xmlns:a16="http://schemas.microsoft.com/office/drawing/2014/main" id="{CB58A767-8C18-A5AB-489A-431159CB626D}"/>
              </a:ext>
            </a:extLst>
          </p:cNvPr>
          <p:cNvSpPr>
            <a:spLocks noGrp="1"/>
          </p:cNvSpPr>
          <p:nvPr>
            <p:ph idx="1"/>
          </p:nvPr>
        </p:nvSpPr>
        <p:spPr>
          <a:xfrm>
            <a:off x="838200" y="1690688"/>
            <a:ext cx="7318248" cy="3929824"/>
          </a:xfrm>
        </p:spPr>
        <p:txBody>
          <a:bodyPr>
            <a:normAutofit/>
          </a:bodyPr>
          <a:lstStyle/>
          <a:p>
            <a:r>
              <a:rPr lang="en-US" sz="3200" dirty="0"/>
              <a:t>During the 2003 Iraq War, the USNS Comfort was equipped with .30-caliber and .50-caliber machine guns to fend off attacks by swarming, heavily armed speed boats or suicide craft.</a:t>
            </a:r>
          </a:p>
          <a:p>
            <a:r>
              <a:rPr lang="en-US" sz="3200" dirty="0"/>
              <a:t> No State party to GC II protested those measures—acquiesced in the US practice</a:t>
            </a:r>
          </a:p>
        </p:txBody>
      </p:sp>
      <p:pic>
        <p:nvPicPr>
          <p:cNvPr id="4" name="Picture 3">
            <a:extLst>
              <a:ext uri="{FF2B5EF4-FFF2-40B4-BE49-F238E27FC236}">
                <a16:creationId xmlns:a16="http://schemas.microsoft.com/office/drawing/2014/main" id="{E08C1629-5D84-A515-99CE-E6CC14FC0C32}"/>
              </a:ext>
            </a:extLst>
          </p:cNvPr>
          <p:cNvPicPr>
            <a:picLocks noChangeAspect="1"/>
          </p:cNvPicPr>
          <p:nvPr/>
        </p:nvPicPr>
        <p:blipFill>
          <a:blip r:embed="rId2"/>
          <a:stretch>
            <a:fillRect/>
          </a:stretch>
        </p:blipFill>
        <p:spPr>
          <a:xfrm>
            <a:off x="8517128" y="0"/>
            <a:ext cx="3784600" cy="6858000"/>
          </a:xfrm>
          <a:prstGeom prst="rect">
            <a:avLst/>
          </a:prstGeom>
        </p:spPr>
      </p:pic>
    </p:spTree>
    <p:extLst>
      <p:ext uri="{BB962C8B-B14F-4D97-AF65-F5344CB8AC3E}">
        <p14:creationId xmlns:p14="http://schemas.microsoft.com/office/powerpoint/2010/main" val="781042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9223589-8A1F-A5C9-5A3B-8695D7742A26}"/>
              </a:ext>
            </a:extLst>
          </p:cNvPr>
          <p:cNvGraphicFramePr>
            <a:graphicFrameLocks noGrp="1"/>
          </p:cNvGraphicFramePr>
          <p:nvPr>
            <p:ph idx="1"/>
            <p:extLst>
              <p:ext uri="{D42A27DB-BD31-4B8C-83A1-F6EECF244321}">
                <p14:modId xmlns:p14="http://schemas.microsoft.com/office/powerpoint/2010/main" val="4168790772"/>
              </p:ext>
            </p:extLst>
          </p:nvPr>
        </p:nvGraphicFramePr>
        <p:xfrm>
          <a:off x="554139" y="702880"/>
          <a:ext cx="11315216" cy="4663440"/>
        </p:xfrm>
        <a:graphic>
          <a:graphicData uri="http://schemas.openxmlformats.org/drawingml/2006/table">
            <a:tbl>
              <a:tblPr firstRow="1" bandRow="1">
                <a:tableStyleId>{5C22544A-7EE6-4342-B048-85BDC9FD1C3A}</a:tableStyleId>
              </a:tblPr>
              <a:tblGrid>
                <a:gridCol w="5657608">
                  <a:extLst>
                    <a:ext uri="{9D8B030D-6E8A-4147-A177-3AD203B41FA5}">
                      <a16:colId xmlns:a16="http://schemas.microsoft.com/office/drawing/2014/main" val="2608655831"/>
                    </a:ext>
                  </a:extLst>
                </a:gridCol>
                <a:gridCol w="5657608">
                  <a:extLst>
                    <a:ext uri="{9D8B030D-6E8A-4147-A177-3AD203B41FA5}">
                      <a16:colId xmlns:a16="http://schemas.microsoft.com/office/drawing/2014/main" val="1137787777"/>
                    </a:ext>
                  </a:extLst>
                </a:gridCol>
              </a:tblGrid>
              <a:tr h="370840">
                <a:tc gridSpan="2">
                  <a:txBody>
                    <a:bodyPr/>
                    <a:lstStyle/>
                    <a:p>
                      <a:pPr algn="ctr"/>
                      <a:r>
                        <a:rPr lang="en-US" sz="2400" dirty="0"/>
                        <a:t>Table of Contents</a:t>
                      </a:r>
                    </a:p>
                  </a:txBody>
                  <a:tcPr/>
                </a:tc>
                <a:tc hMerge="1">
                  <a:txBody>
                    <a:bodyPr/>
                    <a:lstStyle/>
                    <a:p>
                      <a:endParaRPr lang="en-US" dirty="0"/>
                    </a:p>
                  </a:txBody>
                  <a:tcPr/>
                </a:tc>
                <a:extLst>
                  <a:ext uri="{0D108BD9-81ED-4DB2-BD59-A6C34878D82A}">
                    <a16:rowId xmlns:a16="http://schemas.microsoft.com/office/drawing/2014/main" val="2472562066"/>
                  </a:ext>
                </a:extLst>
              </a:tr>
              <a:tr h="370840">
                <a:tc>
                  <a:txBody>
                    <a:bodyPr/>
                    <a:lstStyle/>
                    <a:p>
                      <a:r>
                        <a:rPr lang="en-US" sz="2400" dirty="0"/>
                        <a:t>1 Concepts and </a:t>
                      </a:r>
                      <a:r>
                        <a:rPr lang="en-US" sz="2400" dirty="0">
                          <a:solidFill>
                            <a:srgbClr val="FF0000"/>
                          </a:solidFill>
                        </a:rPr>
                        <a:t>Sources of the Law </a:t>
                      </a:r>
                      <a:r>
                        <a:rPr lang="en-US" sz="2400" dirty="0"/>
                        <a:t>of Naval Warfare</a:t>
                      </a:r>
                    </a:p>
                  </a:txBody>
                  <a:tcPr/>
                </a:tc>
                <a:tc>
                  <a:txBody>
                    <a:bodyPr/>
                    <a:lstStyle/>
                    <a:p>
                      <a:r>
                        <a:rPr lang="en-US" sz="2400" dirty="0"/>
                        <a:t>7 </a:t>
                      </a:r>
                      <a:r>
                        <a:rPr lang="en-US" sz="2400" dirty="0">
                          <a:solidFill>
                            <a:srgbClr val="FF0000"/>
                          </a:solidFill>
                        </a:rPr>
                        <a:t>Methods</a:t>
                      </a:r>
                      <a:r>
                        <a:rPr lang="en-US" sz="2400" dirty="0"/>
                        <a:t> of Naval Warfare</a:t>
                      </a:r>
                    </a:p>
                  </a:txBody>
                  <a:tcPr/>
                </a:tc>
                <a:extLst>
                  <a:ext uri="{0D108BD9-81ED-4DB2-BD59-A6C34878D82A}">
                    <a16:rowId xmlns:a16="http://schemas.microsoft.com/office/drawing/2014/main" val="2316384240"/>
                  </a:ext>
                </a:extLst>
              </a:tr>
              <a:tr h="370840">
                <a:tc>
                  <a:txBody>
                    <a:bodyPr/>
                    <a:lstStyle/>
                    <a:p>
                      <a:r>
                        <a:rPr lang="en-US" sz="2400" dirty="0"/>
                        <a:t>2 Scope of </a:t>
                      </a:r>
                      <a:r>
                        <a:rPr lang="en-US" sz="2400" dirty="0">
                          <a:solidFill>
                            <a:srgbClr val="FF0000"/>
                          </a:solidFill>
                        </a:rPr>
                        <a:t>Application</a:t>
                      </a:r>
                      <a:r>
                        <a:rPr lang="en-US" sz="2400" dirty="0"/>
                        <a:t> of the Law of Naval Warfare</a:t>
                      </a:r>
                    </a:p>
                  </a:txBody>
                  <a:tcPr/>
                </a:tc>
                <a:tc>
                  <a:txBody>
                    <a:bodyPr/>
                    <a:lstStyle/>
                    <a:p>
                      <a:r>
                        <a:rPr lang="en-US" sz="2400" dirty="0"/>
                        <a:t>8 The Law of </a:t>
                      </a:r>
                      <a:r>
                        <a:rPr lang="en-US" sz="2400" dirty="0">
                          <a:solidFill>
                            <a:srgbClr val="FF0000"/>
                          </a:solidFill>
                        </a:rPr>
                        <a:t>Targeting</a:t>
                      </a:r>
                      <a:r>
                        <a:rPr lang="en-US" sz="2400" dirty="0"/>
                        <a:t> at and from the Sea</a:t>
                      </a:r>
                    </a:p>
                  </a:txBody>
                  <a:tcPr/>
                </a:tc>
                <a:extLst>
                  <a:ext uri="{0D108BD9-81ED-4DB2-BD59-A6C34878D82A}">
                    <a16:rowId xmlns:a16="http://schemas.microsoft.com/office/drawing/2014/main" val="2222819305"/>
                  </a:ext>
                </a:extLst>
              </a:tr>
              <a:tr h="370840">
                <a:tc>
                  <a:txBody>
                    <a:bodyPr/>
                    <a:lstStyle/>
                    <a:p>
                      <a:r>
                        <a:rPr lang="en-US" sz="2400" dirty="0"/>
                        <a:t>3 </a:t>
                      </a:r>
                      <a:r>
                        <a:rPr lang="en-US" sz="2400" dirty="0">
                          <a:solidFill>
                            <a:srgbClr val="FF0000"/>
                          </a:solidFill>
                        </a:rPr>
                        <a:t>Status of Vessels, Aircraft</a:t>
                      </a:r>
                      <a:r>
                        <a:rPr lang="en-US" sz="2400" dirty="0"/>
                        <a:t>, and their </a:t>
                      </a:r>
                      <a:r>
                        <a:rPr lang="en-US" sz="2400" dirty="0">
                          <a:solidFill>
                            <a:srgbClr val="FF0000"/>
                          </a:solidFill>
                        </a:rPr>
                        <a:t>Crews</a:t>
                      </a:r>
                    </a:p>
                  </a:txBody>
                  <a:tcPr/>
                </a:tc>
                <a:tc>
                  <a:txBody>
                    <a:bodyPr/>
                    <a:lstStyle/>
                    <a:p>
                      <a:r>
                        <a:rPr lang="en-US" sz="2400" dirty="0"/>
                        <a:t>9 </a:t>
                      </a:r>
                      <a:r>
                        <a:rPr lang="en-US" sz="2400" dirty="0">
                          <a:solidFill>
                            <a:srgbClr val="FF0000"/>
                          </a:solidFill>
                        </a:rPr>
                        <a:t>Prize Law</a:t>
                      </a:r>
                    </a:p>
                  </a:txBody>
                  <a:tcPr/>
                </a:tc>
                <a:extLst>
                  <a:ext uri="{0D108BD9-81ED-4DB2-BD59-A6C34878D82A}">
                    <a16:rowId xmlns:a16="http://schemas.microsoft.com/office/drawing/2014/main" val="449788183"/>
                  </a:ext>
                </a:extLst>
              </a:tr>
              <a:tr h="370840">
                <a:tc>
                  <a:txBody>
                    <a:bodyPr/>
                    <a:lstStyle/>
                    <a:p>
                      <a:r>
                        <a:rPr lang="en-US" sz="2400" dirty="0"/>
                        <a:t>4 </a:t>
                      </a:r>
                      <a:r>
                        <a:rPr lang="en-US" sz="2400" dirty="0">
                          <a:solidFill>
                            <a:srgbClr val="FF0000"/>
                          </a:solidFill>
                        </a:rPr>
                        <a:t>Areas</a:t>
                      </a:r>
                      <a:r>
                        <a:rPr lang="en-US" sz="2400" dirty="0"/>
                        <a:t> of Naval Operations</a:t>
                      </a:r>
                    </a:p>
                  </a:txBody>
                  <a:tcPr/>
                </a:tc>
                <a:tc>
                  <a:txBody>
                    <a:bodyPr/>
                    <a:lstStyle/>
                    <a:p>
                      <a:r>
                        <a:rPr lang="en-US" sz="2400" dirty="0"/>
                        <a:t>10 </a:t>
                      </a:r>
                      <a:r>
                        <a:rPr lang="en-US" sz="2400" dirty="0">
                          <a:solidFill>
                            <a:srgbClr val="FF0000"/>
                          </a:solidFill>
                        </a:rPr>
                        <a:t>Protected Vessels, Aircraft, and Persons </a:t>
                      </a:r>
                      <a:r>
                        <a:rPr lang="en-US" sz="2400" dirty="0"/>
                        <a:t>at Sea</a:t>
                      </a:r>
                    </a:p>
                  </a:txBody>
                  <a:tcPr/>
                </a:tc>
                <a:extLst>
                  <a:ext uri="{0D108BD9-81ED-4DB2-BD59-A6C34878D82A}">
                    <a16:rowId xmlns:a16="http://schemas.microsoft.com/office/drawing/2014/main" val="3140255327"/>
                  </a:ext>
                </a:extLst>
              </a:tr>
              <a:tr h="370840">
                <a:tc>
                  <a:txBody>
                    <a:bodyPr/>
                    <a:lstStyle/>
                    <a:p>
                      <a:r>
                        <a:rPr lang="en-US" sz="2400" dirty="0"/>
                        <a:t>5 Basic </a:t>
                      </a:r>
                      <a:r>
                        <a:rPr lang="en-US" sz="2400" dirty="0">
                          <a:solidFill>
                            <a:srgbClr val="FF0000"/>
                          </a:solidFill>
                        </a:rPr>
                        <a:t>Principles</a:t>
                      </a:r>
                      <a:r>
                        <a:rPr lang="en-US" sz="2400" dirty="0"/>
                        <a:t> of the Law of Armed Conflict</a:t>
                      </a:r>
                    </a:p>
                  </a:txBody>
                  <a:tcPr/>
                </a:tc>
                <a:tc>
                  <a:txBody>
                    <a:bodyPr/>
                    <a:lstStyle/>
                    <a:p>
                      <a:r>
                        <a:rPr lang="en-US" sz="2400" dirty="0"/>
                        <a:t>11 </a:t>
                      </a:r>
                      <a:r>
                        <a:rPr lang="en-US" sz="2400" dirty="0">
                          <a:solidFill>
                            <a:srgbClr val="FF0000"/>
                          </a:solidFill>
                        </a:rPr>
                        <a:t>Maritime Neutrality</a:t>
                      </a:r>
                    </a:p>
                  </a:txBody>
                  <a:tcPr/>
                </a:tc>
                <a:extLst>
                  <a:ext uri="{0D108BD9-81ED-4DB2-BD59-A6C34878D82A}">
                    <a16:rowId xmlns:a16="http://schemas.microsoft.com/office/drawing/2014/main" val="1192131059"/>
                  </a:ext>
                </a:extLst>
              </a:tr>
              <a:tr h="370840">
                <a:tc>
                  <a:txBody>
                    <a:bodyPr/>
                    <a:lstStyle/>
                    <a:p>
                      <a:r>
                        <a:rPr lang="en-US" sz="2400" dirty="0"/>
                        <a:t>6 </a:t>
                      </a:r>
                      <a:r>
                        <a:rPr lang="en-US" sz="2400" dirty="0">
                          <a:solidFill>
                            <a:srgbClr val="FF0000"/>
                          </a:solidFill>
                        </a:rPr>
                        <a:t>Means</a:t>
                      </a:r>
                      <a:r>
                        <a:rPr lang="en-US" sz="2400" dirty="0"/>
                        <a:t> (Weapons) of Naval Warfare</a:t>
                      </a:r>
                    </a:p>
                  </a:txBody>
                  <a:tcPr/>
                </a:tc>
                <a:tc>
                  <a:txBody>
                    <a:bodyPr/>
                    <a:lstStyle/>
                    <a:p>
                      <a:r>
                        <a:rPr lang="en-US" sz="2400" dirty="0"/>
                        <a:t>12 </a:t>
                      </a:r>
                      <a:r>
                        <a:rPr lang="en-US" sz="2400" dirty="0">
                          <a:solidFill>
                            <a:srgbClr val="FF0000"/>
                          </a:solidFill>
                        </a:rPr>
                        <a:t>Non-International Armed Conflicts</a:t>
                      </a:r>
                    </a:p>
                  </a:txBody>
                  <a:tcPr/>
                </a:tc>
                <a:extLst>
                  <a:ext uri="{0D108BD9-81ED-4DB2-BD59-A6C34878D82A}">
                    <a16:rowId xmlns:a16="http://schemas.microsoft.com/office/drawing/2014/main" val="2270559957"/>
                  </a:ext>
                </a:extLst>
              </a:tr>
            </a:tbl>
          </a:graphicData>
        </a:graphic>
      </p:graphicFrame>
    </p:spTree>
    <p:extLst>
      <p:ext uri="{BB962C8B-B14F-4D97-AF65-F5344CB8AC3E}">
        <p14:creationId xmlns:p14="http://schemas.microsoft.com/office/powerpoint/2010/main" val="3233163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2325-A221-C37C-C56D-9E4994718C50}"/>
              </a:ext>
            </a:extLst>
          </p:cNvPr>
          <p:cNvSpPr>
            <a:spLocks noGrp="1"/>
          </p:cNvSpPr>
          <p:nvPr>
            <p:ph type="title"/>
          </p:nvPr>
        </p:nvSpPr>
        <p:spPr>
          <a:xfrm>
            <a:off x="838200" y="365125"/>
            <a:ext cx="10515600" cy="963803"/>
          </a:xfrm>
        </p:spPr>
        <p:txBody>
          <a:bodyPr/>
          <a:lstStyle/>
          <a:p>
            <a:pPr algn="ctr"/>
            <a:r>
              <a:rPr lang="en-US" dirty="0"/>
              <a:t>Hospital Ships—Current State Practice</a:t>
            </a:r>
          </a:p>
        </p:txBody>
      </p:sp>
      <p:sp>
        <p:nvSpPr>
          <p:cNvPr id="3" name="Content Placeholder 2">
            <a:extLst>
              <a:ext uri="{FF2B5EF4-FFF2-40B4-BE49-F238E27FC236}">
                <a16:creationId xmlns:a16="http://schemas.microsoft.com/office/drawing/2014/main" id="{792EDAED-186D-AF0B-2CE9-247F058B8411}"/>
              </a:ext>
            </a:extLst>
          </p:cNvPr>
          <p:cNvSpPr>
            <a:spLocks noGrp="1"/>
          </p:cNvSpPr>
          <p:nvPr>
            <p:ph idx="1"/>
          </p:nvPr>
        </p:nvSpPr>
        <p:spPr>
          <a:xfrm>
            <a:off x="838200" y="1572768"/>
            <a:ext cx="6550152" cy="4139613"/>
          </a:xfrm>
        </p:spPr>
        <p:txBody>
          <a:bodyPr>
            <a:normAutofit fontScale="85000" lnSpcReduction="10000"/>
          </a:bodyPr>
          <a:lstStyle/>
          <a:p>
            <a:r>
              <a:rPr lang="en-US" dirty="0"/>
              <a:t>GC II, art. 34(2)—”…hospital ships may not possess or use a secret code for their wireless or other means of communication.”</a:t>
            </a:r>
          </a:p>
          <a:p>
            <a:r>
              <a:rPr lang="en-US" dirty="0"/>
              <a:t>State Practice: “modern navigational technology requires the traditional rule prohibiting secret codes be understood to not include modern communications encryption systems.”</a:t>
            </a:r>
          </a:p>
          <a:p>
            <a:pPr lvl="1"/>
            <a:r>
              <a:rPr lang="en-US" dirty="0"/>
              <a:t>Hospital ships communicate via satellites by the use of encryption</a:t>
            </a:r>
          </a:p>
          <a:p>
            <a:pPr lvl="1"/>
            <a:r>
              <a:rPr lang="en-US" dirty="0"/>
              <a:t>Medical information of patients may also be encrypted or otherwise protected</a:t>
            </a:r>
          </a:p>
          <a:p>
            <a:pPr lvl="1"/>
            <a:r>
              <a:rPr lang="en-US" dirty="0"/>
              <a:t>“Such systems must not be used for military purposes in any way harmful to a potential adversary.”</a:t>
            </a:r>
          </a:p>
        </p:txBody>
      </p:sp>
      <p:pic>
        <p:nvPicPr>
          <p:cNvPr id="6" name="Picture 5">
            <a:extLst>
              <a:ext uri="{FF2B5EF4-FFF2-40B4-BE49-F238E27FC236}">
                <a16:creationId xmlns:a16="http://schemas.microsoft.com/office/drawing/2014/main" id="{A599F2FE-1719-8196-C617-D894953A8D3E}"/>
              </a:ext>
            </a:extLst>
          </p:cNvPr>
          <p:cNvPicPr>
            <a:picLocks noChangeAspect="1"/>
          </p:cNvPicPr>
          <p:nvPr/>
        </p:nvPicPr>
        <p:blipFill>
          <a:blip r:embed="rId3"/>
          <a:stretch>
            <a:fillRect/>
          </a:stretch>
        </p:blipFill>
        <p:spPr>
          <a:xfrm>
            <a:off x="7473696" y="1990447"/>
            <a:ext cx="4840224" cy="3422174"/>
          </a:xfrm>
          <a:prstGeom prst="rect">
            <a:avLst/>
          </a:prstGeom>
        </p:spPr>
      </p:pic>
    </p:spTree>
    <p:extLst>
      <p:ext uri="{BB962C8B-B14F-4D97-AF65-F5344CB8AC3E}">
        <p14:creationId xmlns:p14="http://schemas.microsoft.com/office/powerpoint/2010/main" val="3758476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2198-7125-557F-CDC7-93E81CA27224}"/>
              </a:ext>
            </a:extLst>
          </p:cNvPr>
          <p:cNvSpPr>
            <a:spLocks noGrp="1"/>
          </p:cNvSpPr>
          <p:nvPr>
            <p:ph type="title"/>
          </p:nvPr>
        </p:nvSpPr>
        <p:spPr/>
        <p:txBody>
          <a:bodyPr/>
          <a:lstStyle/>
          <a:p>
            <a:pPr algn="ctr"/>
            <a:r>
              <a:rPr lang="en-US" dirty="0"/>
              <a:t>11 Maritime Neutrality</a:t>
            </a:r>
          </a:p>
        </p:txBody>
      </p:sp>
      <p:sp>
        <p:nvSpPr>
          <p:cNvPr id="3" name="Content Placeholder 2">
            <a:extLst>
              <a:ext uri="{FF2B5EF4-FFF2-40B4-BE49-F238E27FC236}">
                <a16:creationId xmlns:a16="http://schemas.microsoft.com/office/drawing/2014/main" id="{90D815B6-2FBD-0150-3302-770ADF9234EC}"/>
              </a:ext>
            </a:extLst>
          </p:cNvPr>
          <p:cNvSpPr>
            <a:spLocks noGrp="1"/>
          </p:cNvSpPr>
          <p:nvPr>
            <p:ph idx="1"/>
          </p:nvPr>
        </p:nvSpPr>
        <p:spPr/>
        <p:txBody>
          <a:bodyPr/>
          <a:lstStyle/>
          <a:p>
            <a:pPr marL="0" indent="0">
              <a:buNone/>
            </a:pPr>
            <a:r>
              <a:rPr lang="en-US" sz="3200" dirty="0"/>
              <a:t>11.1 Definition of Neutrality</a:t>
            </a:r>
          </a:p>
          <a:p>
            <a:pPr marL="0" indent="0">
              <a:buNone/>
            </a:pPr>
            <a:r>
              <a:rPr lang="en-US" sz="3200" dirty="0"/>
              <a:t>11.2 Neutrality and </a:t>
            </a:r>
            <a:r>
              <a:rPr lang="en-US" sz="3200" i="1" dirty="0"/>
              <a:t>Jus ad Bellum</a:t>
            </a:r>
            <a:endParaRPr lang="en-US" sz="3200" dirty="0"/>
          </a:p>
          <a:p>
            <a:pPr marL="0" indent="0">
              <a:buNone/>
            </a:pPr>
            <a:r>
              <a:rPr lang="en-US" sz="3200" dirty="0"/>
              <a:t>	11.2.2 Qualified/Benevolent Neutrality</a:t>
            </a:r>
          </a:p>
          <a:p>
            <a:pPr marL="0" indent="0">
              <a:buNone/>
            </a:pPr>
            <a:r>
              <a:rPr lang="en-US" sz="3200" dirty="0"/>
              <a:t>11.3 Belligerent Activities in Neutral Territory and  Waters</a:t>
            </a:r>
          </a:p>
          <a:p>
            <a:pPr marL="0" indent="0">
              <a:buNone/>
            </a:pPr>
            <a:r>
              <a:rPr lang="en-US" sz="3200" dirty="0"/>
              <a:t>11.4 Neutral Rights and Obligations</a:t>
            </a:r>
          </a:p>
          <a:p>
            <a:pPr marL="0" indent="0">
              <a:buNone/>
            </a:pPr>
            <a:endParaRPr lang="en-US" dirty="0"/>
          </a:p>
        </p:txBody>
      </p:sp>
    </p:spTree>
    <p:extLst>
      <p:ext uri="{BB962C8B-B14F-4D97-AF65-F5344CB8AC3E}">
        <p14:creationId xmlns:p14="http://schemas.microsoft.com/office/powerpoint/2010/main" val="1356832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0C2D-CE25-A604-CA52-6714470FE03C}"/>
              </a:ext>
            </a:extLst>
          </p:cNvPr>
          <p:cNvSpPr>
            <a:spLocks noGrp="1"/>
          </p:cNvSpPr>
          <p:nvPr>
            <p:ph type="title"/>
          </p:nvPr>
        </p:nvSpPr>
        <p:spPr>
          <a:xfrm>
            <a:off x="838200" y="365125"/>
            <a:ext cx="10515600" cy="1024763"/>
          </a:xfrm>
        </p:spPr>
        <p:txBody>
          <a:bodyPr/>
          <a:lstStyle/>
          <a:p>
            <a:pPr algn="ctr"/>
            <a:r>
              <a:rPr lang="en-US" dirty="0"/>
              <a:t>11.3.3.1 Self-Help</a:t>
            </a:r>
          </a:p>
        </p:txBody>
      </p:sp>
      <p:sp>
        <p:nvSpPr>
          <p:cNvPr id="3" name="Content Placeholder 2">
            <a:extLst>
              <a:ext uri="{FF2B5EF4-FFF2-40B4-BE49-F238E27FC236}">
                <a16:creationId xmlns:a16="http://schemas.microsoft.com/office/drawing/2014/main" id="{C3DE349F-625A-78B8-14EB-E5D3FAB2F13C}"/>
              </a:ext>
            </a:extLst>
          </p:cNvPr>
          <p:cNvSpPr>
            <a:spLocks noGrp="1"/>
          </p:cNvSpPr>
          <p:nvPr>
            <p:ph idx="1"/>
          </p:nvPr>
        </p:nvSpPr>
        <p:spPr>
          <a:xfrm>
            <a:off x="838200" y="1366964"/>
            <a:ext cx="10515600" cy="4558348"/>
          </a:xfrm>
        </p:spPr>
        <p:txBody>
          <a:bodyPr>
            <a:normAutofit/>
          </a:bodyPr>
          <a:lstStyle/>
          <a:p>
            <a:r>
              <a:rPr lang="en-US" dirty="0"/>
              <a:t>SRM Rule 22. Should a belligerent State be in violation of the regime of neutral waters … the neutral State is under an obligation to take the measures necessary to terminate the violation. If the neutral State fails to terminate the violation … by a belligerent, the opposing belligerent </a:t>
            </a:r>
            <a:r>
              <a:rPr lang="en-US" b="1" dirty="0">
                <a:solidFill>
                  <a:srgbClr val="FF0000"/>
                </a:solidFill>
              </a:rPr>
              <a:t>must so notify </a:t>
            </a:r>
            <a:r>
              <a:rPr lang="en-US" dirty="0"/>
              <a:t>the neutral State and give that neutral State a </a:t>
            </a:r>
            <a:r>
              <a:rPr lang="en-US" b="1" dirty="0">
                <a:solidFill>
                  <a:srgbClr val="FF0000"/>
                </a:solidFill>
              </a:rPr>
              <a:t>reasonable time </a:t>
            </a:r>
            <a:r>
              <a:rPr lang="en-US" dirty="0"/>
              <a:t>to terminate the violation …. If the violation … constitutes a </a:t>
            </a:r>
            <a:r>
              <a:rPr lang="en-US" b="1" dirty="0">
                <a:solidFill>
                  <a:srgbClr val="FF0000"/>
                </a:solidFill>
              </a:rPr>
              <a:t>serious and immediate threat </a:t>
            </a:r>
            <a:r>
              <a:rPr lang="en-US" dirty="0"/>
              <a:t>to the security of the opposing belligerent and the violation is not terminated, then that belligerent may, in the </a:t>
            </a:r>
            <a:r>
              <a:rPr lang="en-US" b="1" dirty="0">
                <a:solidFill>
                  <a:srgbClr val="FF0000"/>
                </a:solidFill>
              </a:rPr>
              <a:t>absence of any feasible and timely alternative</a:t>
            </a:r>
            <a:r>
              <a:rPr lang="en-US" dirty="0"/>
              <a:t>, use such force as is strictly necessary to respond to the threat posed by the violation.</a:t>
            </a:r>
          </a:p>
        </p:txBody>
      </p:sp>
    </p:spTree>
    <p:extLst>
      <p:ext uri="{BB962C8B-B14F-4D97-AF65-F5344CB8AC3E}">
        <p14:creationId xmlns:p14="http://schemas.microsoft.com/office/powerpoint/2010/main" val="2673255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0C2D-CE25-A604-CA52-6714470FE03C}"/>
              </a:ext>
            </a:extLst>
          </p:cNvPr>
          <p:cNvSpPr>
            <a:spLocks noGrp="1"/>
          </p:cNvSpPr>
          <p:nvPr>
            <p:ph type="title"/>
          </p:nvPr>
        </p:nvSpPr>
        <p:spPr>
          <a:xfrm>
            <a:off x="838200" y="365125"/>
            <a:ext cx="10515600" cy="1024763"/>
          </a:xfrm>
        </p:spPr>
        <p:txBody>
          <a:bodyPr/>
          <a:lstStyle/>
          <a:p>
            <a:pPr algn="ctr"/>
            <a:r>
              <a:rPr lang="en-US" dirty="0"/>
              <a:t>11.3.3.1 Self-Help</a:t>
            </a:r>
          </a:p>
        </p:txBody>
      </p:sp>
      <p:sp>
        <p:nvSpPr>
          <p:cNvPr id="3" name="Content Placeholder 2">
            <a:extLst>
              <a:ext uri="{FF2B5EF4-FFF2-40B4-BE49-F238E27FC236}">
                <a16:creationId xmlns:a16="http://schemas.microsoft.com/office/drawing/2014/main" id="{C3DE349F-625A-78B8-14EB-E5D3FAB2F13C}"/>
              </a:ext>
            </a:extLst>
          </p:cNvPr>
          <p:cNvSpPr>
            <a:spLocks noGrp="1"/>
          </p:cNvSpPr>
          <p:nvPr>
            <p:ph idx="1"/>
          </p:nvPr>
        </p:nvSpPr>
        <p:spPr>
          <a:xfrm>
            <a:off x="838200" y="1569593"/>
            <a:ext cx="10515600" cy="4124071"/>
          </a:xfrm>
        </p:spPr>
        <p:txBody>
          <a:bodyPr>
            <a:normAutofit lnSpcReduction="10000"/>
          </a:bodyPr>
          <a:lstStyle/>
          <a:p>
            <a:r>
              <a:rPr lang="en-US" dirty="0"/>
              <a:t>SRM Rule 22 limitations are </a:t>
            </a:r>
            <a:r>
              <a:rPr lang="en-US" b="1" dirty="0">
                <a:solidFill>
                  <a:srgbClr val="FF0000"/>
                </a:solidFill>
              </a:rPr>
              <a:t>not reflective</a:t>
            </a:r>
            <a:r>
              <a:rPr lang="en-US" dirty="0"/>
              <a:t> of State practice or </a:t>
            </a:r>
            <a:r>
              <a:rPr lang="en-US" i="1" dirty="0"/>
              <a:t>opinion juris</a:t>
            </a:r>
          </a:p>
          <a:p>
            <a:r>
              <a:rPr lang="en-US" dirty="0"/>
              <a:t>“If a neutral State is </a:t>
            </a:r>
            <a:r>
              <a:rPr lang="en-US" b="1" dirty="0">
                <a:solidFill>
                  <a:srgbClr val="FF0000"/>
                </a:solidFill>
              </a:rPr>
              <a:t>unable or unwilling </a:t>
            </a:r>
            <a:r>
              <a:rPr lang="en-US" dirty="0"/>
              <a:t>to enforce its neutrality, the aggrieved belligerent may take </a:t>
            </a:r>
            <a:r>
              <a:rPr lang="en-US" b="1" dirty="0">
                <a:solidFill>
                  <a:srgbClr val="FF0000"/>
                </a:solidFill>
              </a:rPr>
              <a:t>necessary measures </a:t>
            </a:r>
            <a:r>
              <a:rPr lang="en-US" dirty="0"/>
              <a:t>in neutral territory, waters, and airspace to counter the acts of the enemy force, including the </a:t>
            </a:r>
            <a:r>
              <a:rPr lang="en-US" b="1" dirty="0">
                <a:solidFill>
                  <a:srgbClr val="FF0000"/>
                </a:solidFill>
              </a:rPr>
              <a:t>use of force</a:t>
            </a:r>
            <a:r>
              <a:rPr lang="en-US" dirty="0"/>
              <a:t>.”</a:t>
            </a:r>
          </a:p>
          <a:p>
            <a:r>
              <a:rPr lang="en-US" dirty="0"/>
              <a:t>“In such case, there is </a:t>
            </a:r>
            <a:r>
              <a:rPr lang="en-US" b="1" dirty="0">
                <a:solidFill>
                  <a:srgbClr val="FF0000"/>
                </a:solidFill>
              </a:rPr>
              <a:t>no requirement </a:t>
            </a:r>
            <a:r>
              <a:rPr lang="en-US" dirty="0"/>
              <a:t>that a belligerent </a:t>
            </a:r>
            <a:r>
              <a:rPr lang="en-US" b="1" dirty="0">
                <a:solidFill>
                  <a:srgbClr val="FF0000"/>
                </a:solidFill>
              </a:rPr>
              <a:t>first notify </a:t>
            </a:r>
            <a:r>
              <a:rPr lang="en-US" dirty="0"/>
              <a:t>the neutral State and </a:t>
            </a:r>
            <a:r>
              <a:rPr lang="en-US" b="1" dirty="0">
                <a:solidFill>
                  <a:srgbClr val="FF0000"/>
                </a:solidFill>
              </a:rPr>
              <a:t>give</a:t>
            </a:r>
            <a:r>
              <a:rPr lang="en-US" dirty="0"/>
              <a:t> the neutral State a </a:t>
            </a:r>
            <a:r>
              <a:rPr lang="en-US" b="1" dirty="0">
                <a:solidFill>
                  <a:srgbClr val="FF0000"/>
                </a:solidFill>
              </a:rPr>
              <a:t>reasonable time </a:t>
            </a:r>
            <a:r>
              <a:rPr lang="en-US" dirty="0"/>
              <a:t>to </a:t>
            </a:r>
            <a:r>
              <a:rPr lang="en-US" b="1" dirty="0">
                <a:solidFill>
                  <a:srgbClr val="FF0000"/>
                </a:solidFill>
              </a:rPr>
              <a:t>terminate </a:t>
            </a:r>
            <a:r>
              <a:rPr lang="en-US" dirty="0"/>
              <a:t>the violation of its neutrality by another belligerent before it can exercise the right of self-help.” </a:t>
            </a:r>
          </a:p>
        </p:txBody>
      </p:sp>
    </p:spTree>
    <p:extLst>
      <p:ext uri="{BB962C8B-B14F-4D97-AF65-F5344CB8AC3E}">
        <p14:creationId xmlns:p14="http://schemas.microsoft.com/office/powerpoint/2010/main" val="2877061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42E4-D5DF-56FD-4EBE-DD1DA58365E1}"/>
              </a:ext>
            </a:extLst>
          </p:cNvPr>
          <p:cNvSpPr>
            <a:spLocks noGrp="1"/>
          </p:cNvSpPr>
          <p:nvPr>
            <p:ph type="title"/>
          </p:nvPr>
        </p:nvSpPr>
        <p:spPr>
          <a:xfrm>
            <a:off x="838200" y="365125"/>
            <a:ext cx="10515600" cy="915035"/>
          </a:xfrm>
        </p:spPr>
        <p:txBody>
          <a:bodyPr/>
          <a:lstStyle/>
          <a:p>
            <a:pPr algn="ctr"/>
            <a:r>
              <a:rPr lang="en-US" dirty="0"/>
              <a:t>11.3.3.8 Neutral EEZs</a:t>
            </a:r>
          </a:p>
        </p:txBody>
      </p:sp>
      <p:sp>
        <p:nvSpPr>
          <p:cNvPr id="3" name="Content Placeholder 2">
            <a:extLst>
              <a:ext uri="{FF2B5EF4-FFF2-40B4-BE49-F238E27FC236}">
                <a16:creationId xmlns:a16="http://schemas.microsoft.com/office/drawing/2014/main" id="{88FF7FB3-B6AA-D38B-4E92-64BC1D80A2D7}"/>
              </a:ext>
            </a:extLst>
          </p:cNvPr>
          <p:cNvSpPr>
            <a:spLocks noGrp="1"/>
          </p:cNvSpPr>
          <p:nvPr>
            <p:ph idx="1"/>
          </p:nvPr>
        </p:nvSpPr>
        <p:spPr>
          <a:xfrm>
            <a:off x="838200" y="1280160"/>
            <a:ext cx="10515600" cy="4364736"/>
          </a:xfrm>
        </p:spPr>
        <p:txBody>
          <a:bodyPr>
            <a:normAutofit fontScale="92500" lnSpcReduction="10000"/>
          </a:bodyPr>
          <a:lstStyle/>
          <a:p>
            <a:r>
              <a:rPr lang="en-US" dirty="0"/>
              <a:t>SRM Rule 34: belligerents must have </a:t>
            </a:r>
            <a:r>
              <a:rPr lang="en-US" b="1" dirty="0">
                <a:solidFill>
                  <a:srgbClr val="FF0000"/>
                </a:solidFill>
              </a:rPr>
              <a:t>due regard</a:t>
            </a:r>
            <a:r>
              <a:rPr lang="en-US" dirty="0"/>
              <a:t> for the </a:t>
            </a:r>
            <a:r>
              <a:rPr lang="en-US" b="1" dirty="0">
                <a:solidFill>
                  <a:srgbClr val="FF0000"/>
                </a:solidFill>
              </a:rPr>
              <a:t>resource rights </a:t>
            </a:r>
            <a:r>
              <a:rPr lang="en-US" dirty="0"/>
              <a:t>of the neutral State when conducting hostilities in the EEZ or on the continental shelf.</a:t>
            </a:r>
          </a:p>
          <a:p>
            <a:r>
              <a:rPr lang="en-US" dirty="0"/>
              <a:t>SRM Rules 35: if a belligerent lays mines in a neutral State’s EEZ or continental shelf, the belligerent must  </a:t>
            </a:r>
            <a:r>
              <a:rPr lang="en-US" b="1" dirty="0">
                <a:solidFill>
                  <a:srgbClr val="FF0000"/>
                </a:solidFill>
              </a:rPr>
              <a:t>notify</a:t>
            </a:r>
            <a:r>
              <a:rPr lang="en-US" dirty="0"/>
              <a:t> the neutral State and ensure that the </a:t>
            </a:r>
            <a:r>
              <a:rPr lang="en-US" b="1" dirty="0">
                <a:solidFill>
                  <a:srgbClr val="FF0000"/>
                </a:solidFill>
              </a:rPr>
              <a:t>size</a:t>
            </a:r>
            <a:r>
              <a:rPr lang="en-US" dirty="0"/>
              <a:t> of the minefield and the </a:t>
            </a:r>
            <a:r>
              <a:rPr lang="en-US" b="1" dirty="0">
                <a:solidFill>
                  <a:srgbClr val="FF0000"/>
                </a:solidFill>
              </a:rPr>
              <a:t>types</a:t>
            </a:r>
            <a:r>
              <a:rPr lang="en-US" dirty="0"/>
              <a:t> of mines employed do not </a:t>
            </a:r>
            <a:r>
              <a:rPr lang="en-US" b="1" dirty="0">
                <a:solidFill>
                  <a:srgbClr val="FF0000"/>
                </a:solidFill>
              </a:rPr>
              <a:t>interfere</a:t>
            </a:r>
            <a:r>
              <a:rPr lang="en-US" dirty="0"/>
              <a:t> with the neutral State’s </a:t>
            </a:r>
            <a:r>
              <a:rPr lang="en-US" b="1" dirty="0"/>
              <a:t>resource rights</a:t>
            </a:r>
            <a:r>
              <a:rPr lang="en-US" dirty="0"/>
              <a:t>.</a:t>
            </a:r>
          </a:p>
          <a:p>
            <a:r>
              <a:rPr lang="en-US" dirty="0"/>
              <a:t>SRM Rule 35: belligerents shall have </a:t>
            </a:r>
            <a:r>
              <a:rPr lang="en-US" b="1" dirty="0">
                <a:solidFill>
                  <a:srgbClr val="FF0000"/>
                </a:solidFill>
              </a:rPr>
              <a:t>due regard </a:t>
            </a:r>
            <a:r>
              <a:rPr lang="en-US" dirty="0"/>
              <a:t>for the </a:t>
            </a:r>
            <a:r>
              <a:rPr lang="en-US" b="1" dirty="0">
                <a:solidFill>
                  <a:srgbClr val="FF0000"/>
                </a:solidFill>
              </a:rPr>
              <a:t>protection and preservation</a:t>
            </a:r>
            <a:r>
              <a:rPr lang="en-US" dirty="0"/>
              <a:t> of the </a:t>
            </a:r>
            <a:r>
              <a:rPr lang="en-US" b="1" dirty="0">
                <a:solidFill>
                  <a:srgbClr val="FF0000"/>
                </a:solidFill>
              </a:rPr>
              <a:t>marine environment</a:t>
            </a:r>
            <a:r>
              <a:rPr lang="en-US" dirty="0"/>
              <a:t>.</a:t>
            </a:r>
          </a:p>
          <a:p>
            <a:r>
              <a:rPr lang="en-US" dirty="0"/>
              <a:t>SRM </a:t>
            </a:r>
            <a:r>
              <a:rPr lang="en-US" i="1" dirty="0"/>
              <a:t>lex ferenda </a:t>
            </a:r>
            <a:r>
              <a:rPr lang="en-US" dirty="0"/>
              <a:t>requirements does </a:t>
            </a:r>
            <a:r>
              <a:rPr lang="en-US" b="1" dirty="0">
                <a:solidFill>
                  <a:srgbClr val="FF0000"/>
                </a:solidFill>
              </a:rPr>
              <a:t>not reflect </a:t>
            </a:r>
            <a:r>
              <a:rPr lang="en-US" dirty="0"/>
              <a:t>the law of naval warfare as a </a:t>
            </a:r>
            <a:r>
              <a:rPr lang="en-US" i="1" dirty="0">
                <a:solidFill>
                  <a:schemeClr val="bg1"/>
                </a:solidFill>
              </a:rPr>
              <a:t>lex </a:t>
            </a:r>
            <a:r>
              <a:rPr lang="en-US" i="1" dirty="0" err="1">
                <a:solidFill>
                  <a:schemeClr val="bg1"/>
                </a:solidFill>
              </a:rPr>
              <a:t>specialis</a:t>
            </a:r>
            <a:r>
              <a:rPr lang="en-US" i="1" dirty="0">
                <a:solidFill>
                  <a:schemeClr val="bg1"/>
                </a:solidFill>
              </a:rPr>
              <a:t> </a:t>
            </a:r>
            <a:r>
              <a:rPr lang="en-US" dirty="0"/>
              <a:t>regime that displaces the law of the sea if the latter is inconsistent with the former</a:t>
            </a:r>
          </a:p>
        </p:txBody>
      </p:sp>
    </p:spTree>
    <p:extLst>
      <p:ext uri="{BB962C8B-B14F-4D97-AF65-F5344CB8AC3E}">
        <p14:creationId xmlns:p14="http://schemas.microsoft.com/office/powerpoint/2010/main" val="808319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42E4-D5DF-56FD-4EBE-DD1DA58365E1}"/>
              </a:ext>
            </a:extLst>
          </p:cNvPr>
          <p:cNvSpPr>
            <a:spLocks noGrp="1"/>
          </p:cNvSpPr>
          <p:nvPr>
            <p:ph type="title"/>
          </p:nvPr>
        </p:nvSpPr>
        <p:spPr>
          <a:xfrm>
            <a:off x="838200" y="365125"/>
            <a:ext cx="10515600" cy="915035"/>
          </a:xfrm>
        </p:spPr>
        <p:txBody>
          <a:bodyPr/>
          <a:lstStyle/>
          <a:p>
            <a:pPr algn="ctr"/>
            <a:r>
              <a:rPr lang="en-US" dirty="0"/>
              <a:t>11.3.3.8 Neutral EEZs</a:t>
            </a:r>
          </a:p>
        </p:txBody>
      </p:sp>
      <p:sp>
        <p:nvSpPr>
          <p:cNvPr id="3" name="Content Placeholder 2">
            <a:extLst>
              <a:ext uri="{FF2B5EF4-FFF2-40B4-BE49-F238E27FC236}">
                <a16:creationId xmlns:a16="http://schemas.microsoft.com/office/drawing/2014/main" id="{88FF7FB3-B6AA-D38B-4E92-64BC1D80A2D7}"/>
              </a:ext>
            </a:extLst>
          </p:cNvPr>
          <p:cNvSpPr>
            <a:spLocks noGrp="1"/>
          </p:cNvSpPr>
          <p:nvPr>
            <p:ph idx="1"/>
          </p:nvPr>
        </p:nvSpPr>
        <p:spPr>
          <a:xfrm>
            <a:off x="838200" y="1280160"/>
            <a:ext cx="10515600" cy="4364736"/>
          </a:xfrm>
        </p:spPr>
        <p:txBody>
          <a:bodyPr>
            <a:normAutofit/>
          </a:bodyPr>
          <a:lstStyle/>
          <a:p>
            <a:r>
              <a:rPr lang="en-US" dirty="0"/>
              <a:t>Neutral State’s EEZ is </a:t>
            </a:r>
            <a:r>
              <a:rPr lang="en-US" b="1" dirty="0">
                <a:solidFill>
                  <a:srgbClr val="FF0000"/>
                </a:solidFill>
              </a:rPr>
              <a:t>not</a:t>
            </a:r>
            <a:r>
              <a:rPr lang="en-US" dirty="0"/>
              <a:t> considered </a:t>
            </a:r>
            <a:r>
              <a:rPr lang="en-US" b="1" dirty="0">
                <a:solidFill>
                  <a:srgbClr val="FF0000"/>
                </a:solidFill>
              </a:rPr>
              <a:t>neutral waters</a:t>
            </a:r>
          </a:p>
          <a:p>
            <a:r>
              <a:rPr lang="en-US" dirty="0"/>
              <a:t>Belligerents </a:t>
            </a:r>
            <a:r>
              <a:rPr lang="en-US" b="1" dirty="0">
                <a:solidFill>
                  <a:srgbClr val="FF0000"/>
                </a:solidFill>
              </a:rPr>
              <a:t>may conduct </a:t>
            </a:r>
            <a:r>
              <a:rPr lang="en-US" dirty="0"/>
              <a:t>hostilities and engage in other belligerent rights in the EEZ of neutral States</a:t>
            </a:r>
          </a:p>
          <a:p>
            <a:r>
              <a:rPr lang="en-US" dirty="0"/>
              <a:t>When conducting military operations in the EEZ and on the continental shelf, belligerents shall, </a:t>
            </a:r>
            <a:r>
              <a:rPr lang="en-US" b="1" dirty="0">
                <a:solidFill>
                  <a:srgbClr val="FF0000"/>
                </a:solidFill>
              </a:rPr>
              <a:t>consistent with military necessity and operational requirements</a:t>
            </a:r>
            <a:r>
              <a:rPr lang="en-US" dirty="0"/>
              <a:t>, </a:t>
            </a:r>
            <a:r>
              <a:rPr lang="en-US" b="1" dirty="0">
                <a:solidFill>
                  <a:srgbClr val="FF0000"/>
                </a:solidFill>
              </a:rPr>
              <a:t>respect</a:t>
            </a:r>
            <a:r>
              <a:rPr lang="en-US" dirty="0"/>
              <a:t> the rights and duties of neutral States</a:t>
            </a:r>
          </a:p>
          <a:p>
            <a:r>
              <a:rPr lang="en-US" b="1" dirty="0">
                <a:solidFill>
                  <a:srgbClr val="FF0000"/>
                </a:solidFill>
              </a:rPr>
              <a:t>Example of State Practice</a:t>
            </a:r>
            <a:r>
              <a:rPr lang="en-US" dirty="0"/>
              <a:t>: thousands of coalition offensive operations conducted from foreign EEZs into Afghanistan during Operation Enduring Freedom </a:t>
            </a:r>
          </a:p>
        </p:txBody>
      </p:sp>
    </p:spTree>
    <p:extLst>
      <p:ext uri="{BB962C8B-B14F-4D97-AF65-F5344CB8AC3E}">
        <p14:creationId xmlns:p14="http://schemas.microsoft.com/office/powerpoint/2010/main" val="2940109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B5072AA-9430-364A-986A-C408A3F3F70C}"/>
              </a:ext>
            </a:extLst>
          </p:cNvPr>
          <p:cNvGraphicFramePr>
            <a:graphicFrameLocks noGrp="1"/>
          </p:cNvGraphicFramePr>
          <p:nvPr>
            <p:extLst>
              <p:ext uri="{D42A27DB-BD31-4B8C-83A1-F6EECF244321}">
                <p14:modId xmlns:p14="http://schemas.microsoft.com/office/powerpoint/2010/main" val="2571233029"/>
              </p:ext>
            </p:extLst>
          </p:nvPr>
        </p:nvGraphicFramePr>
        <p:xfrm>
          <a:off x="413657" y="2384385"/>
          <a:ext cx="11430000" cy="4111011"/>
        </p:xfrm>
        <a:graphic>
          <a:graphicData uri="http://schemas.openxmlformats.org/drawingml/2006/table">
            <a:tbl>
              <a:tblPr firstRow="1" firstCol="1" bandRow="1">
                <a:tableStyleId>{5C22544A-7EE6-4342-B048-85BDC9FD1C3A}</a:tableStyleId>
              </a:tblPr>
              <a:tblGrid>
                <a:gridCol w="2024743">
                  <a:extLst>
                    <a:ext uri="{9D8B030D-6E8A-4147-A177-3AD203B41FA5}">
                      <a16:colId xmlns:a16="http://schemas.microsoft.com/office/drawing/2014/main" val="2931610837"/>
                    </a:ext>
                  </a:extLst>
                </a:gridCol>
                <a:gridCol w="3918857">
                  <a:extLst>
                    <a:ext uri="{9D8B030D-6E8A-4147-A177-3AD203B41FA5}">
                      <a16:colId xmlns:a16="http://schemas.microsoft.com/office/drawing/2014/main" val="3607407207"/>
                    </a:ext>
                  </a:extLst>
                </a:gridCol>
                <a:gridCol w="5486400">
                  <a:extLst>
                    <a:ext uri="{9D8B030D-6E8A-4147-A177-3AD203B41FA5}">
                      <a16:colId xmlns:a16="http://schemas.microsoft.com/office/drawing/2014/main" val="2714152982"/>
                    </a:ext>
                  </a:extLst>
                </a:gridCol>
              </a:tblGrid>
              <a:tr h="821696">
                <a:tc>
                  <a:txBody>
                    <a:bodyPr/>
                    <a:lstStyle/>
                    <a:p>
                      <a:pPr marL="0" marR="0" algn="ctr">
                        <a:spcBef>
                          <a:spcPts val="0"/>
                        </a:spcBef>
                        <a:spcAft>
                          <a:spcPts val="0"/>
                        </a:spcAft>
                      </a:pPr>
                      <a:r>
                        <a:rPr lang="en-US" sz="3600" b="0" dirty="0">
                          <a:solidFill>
                            <a:schemeClr val="bg1">
                              <a:lumMod val="95000"/>
                            </a:schemeClr>
                          </a:solidFill>
                          <a:effectLst/>
                          <a:latin typeface="Corbel" panose="020B0503020204020204" pitchFamily="34" charset="0"/>
                          <a:cs typeface="Futura Medium" panose="020B0602020204020303" pitchFamily="34" charset="-79"/>
                        </a:rPr>
                        <a:t> </a:t>
                      </a:r>
                      <a:endParaRPr lang="en-US" sz="3600" b="0" dirty="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tc>
                  <a:txBody>
                    <a:bodyPr/>
                    <a:lstStyle/>
                    <a:p>
                      <a:pPr marL="0" marR="0" algn="ctr">
                        <a:spcBef>
                          <a:spcPts val="0"/>
                        </a:spcBef>
                        <a:spcAft>
                          <a:spcPts val="0"/>
                        </a:spcAft>
                      </a:pPr>
                      <a:r>
                        <a:rPr lang="en-US" sz="3600" b="0" dirty="0">
                          <a:solidFill>
                            <a:schemeClr val="bg1">
                              <a:lumMod val="95000"/>
                            </a:schemeClr>
                          </a:solidFill>
                          <a:effectLst/>
                          <a:latin typeface="Corbel" panose="020B0503020204020204" pitchFamily="34" charset="0"/>
                          <a:cs typeface="Futura Medium" panose="020B0602020204020303" pitchFamily="34" charset="-79"/>
                        </a:rPr>
                        <a:t>Neutral</a:t>
                      </a:r>
                      <a:endParaRPr lang="en-US" sz="3600" b="0" dirty="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tc>
                  <a:txBody>
                    <a:bodyPr/>
                    <a:lstStyle/>
                    <a:p>
                      <a:pPr marL="0" marR="0" algn="ctr">
                        <a:spcBef>
                          <a:spcPts val="0"/>
                        </a:spcBef>
                        <a:spcAft>
                          <a:spcPts val="0"/>
                        </a:spcAft>
                      </a:pPr>
                      <a:r>
                        <a:rPr lang="en-US" sz="3600" b="0" dirty="0">
                          <a:solidFill>
                            <a:schemeClr val="bg1">
                              <a:lumMod val="95000"/>
                            </a:schemeClr>
                          </a:solidFill>
                          <a:effectLst/>
                          <a:latin typeface="Corbel" panose="020B0503020204020204" pitchFamily="34" charset="0"/>
                          <a:cs typeface="Futura Medium" panose="020B0602020204020303" pitchFamily="34" charset="-79"/>
                        </a:rPr>
                        <a:t>Belligerent</a:t>
                      </a:r>
                      <a:endParaRPr lang="en-US" sz="3600" b="0" dirty="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extLst>
                  <a:ext uri="{0D108BD9-81ED-4DB2-BD59-A6C34878D82A}">
                    <a16:rowId xmlns:a16="http://schemas.microsoft.com/office/drawing/2014/main" val="3936425400"/>
                  </a:ext>
                </a:extLst>
              </a:tr>
              <a:tr h="1643395">
                <a:tc>
                  <a:txBody>
                    <a:bodyPr/>
                    <a:lstStyle/>
                    <a:p>
                      <a:pPr marL="0" marR="0" algn="ctr">
                        <a:spcBef>
                          <a:spcPts val="0"/>
                        </a:spcBef>
                        <a:spcAft>
                          <a:spcPts val="0"/>
                        </a:spcAft>
                      </a:pPr>
                      <a:r>
                        <a:rPr lang="en-US" sz="3600" b="0" dirty="0">
                          <a:solidFill>
                            <a:schemeClr val="bg1">
                              <a:lumMod val="95000"/>
                            </a:schemeClr>
                          </a:solidFill>
                          <a:effectLst/>
                          <a:latin typeface="Corbel" panose="020B0503020204020204" pitchFamily="34" charset="0"/>
                          <a:cs typeface="Futura Medium" panose="020B0602020204020303" pitchFamily="34" charset="-79"/>
                        </a:rPr>
                        <a:t>Rights</a:t>
                      </a:r>
                      <a:endParaRPr lang="en-US" sz="3600" b="0" dirty="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tc>
                  <a:txBody>
                    <a:bodyPr/>
                    <a:lstStyle/>
                    <a:p>
                      <a:pPr marL="0" marR="0" algn="ctr">
                        <a:spcBef>
                          <a:spcPts val="0"/>
                        </a:spcBef>
                        <a:spcAft>
                          <a:spcPts val="0"/>
                        </a:spcAft>
                      </a:pPr>
                      <a:r>
                        <a:rPr lang="en-US" sz="3600" b="0" dirty="0">
                          <a:solidFill>
                            <a:schemeClr val="bg1">
                              <a:lumMod val="95000"/>
                            </a:schemeClr>
                          </a:solidFill>
                          <a:effectLst/>
                          <a:latin typeface="Corbel" panose="020B0503020204020204" pitchFamily="34" charset="0"/>
                          <a:cs typeface="Futura Medium" panose="020B0602020204020303" pitchFamily="34" charset="-79"/>
                        </a:rPr>
                        <a:t>Inviolability of commerce and territory</a:t>
                      </a:r>
                      <a:endParaRPr lang="en-US" sz="3600" b="0" dirty="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tc>
                  <a:txBody>
                    <a:bodyPr/>
                    <a:lstStyle/>
                    <a:p>
                      <a:pPr marL="0" marR="0" algn="ctr">
                        <a:spcBef>
                          <a:spcPts val="0"/>
                        </a:spcBef>
                        <a:spcAft>
                          <a:spcPts val="0"/>
                        </a:spcAft>
                      </a:pPr>
                      <a:r>
                        <a:rPr lang="en-US" sz="3600" b="0" dirty="0">
                          <a:solidFill>
                            <a:schemeClr val="bg1">
                              <a:lumMod val="95000"/>
                            </a:schemeClr>
                          </a:solidFill>
                          <a:effectLst/>
                          <a:latin typeface="Corbel" panose="020B0503020204020204" pitchFamily="34" charset="0"/>
                          <a:cs typeface="Futura Medium" panose="020B0602020204020303" pitchFamily="34" charset="-79"/>
                        </a:rPr>
                        <a:t>Insist upon neutral abstention and impartiality</a:t>
                      </a:r>
                      <a:endParaRPr lang="en-US" sz="3600" b="0" dirty="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extLst>
                  <a:ext uri="{0D108BD9-81ED-4DB2-BD59-A6C34878D82A}">
                    <a16:rowId xmlns:a16="http://schemas.microsoft.com/office/drawing/2014/main" val="2591850292"/>
                  </a:ext>
                </a:extLst>
              </a:tr>
              <a:tr h="1643395">
                <a:tc>
                  <a:txBody>
                    <a:bodyPr/>
                    <a:lstStyle/>
                    <a:p>
                      <a:pPr marL="0" marR="0" algn="ctr">
                        <a:spcBef>
                          <a:spcPts val="0"/>
                        </a:spcBef>
                        <a:spcAft>
                          <a:spcPts val="0"/>
                        </a:spcAft>
                      </a:pPr>
                      <a:r>
                        <a:rPr lang="en-US" sz="3600" b="0" dirty="0">
                          <a:solidFill>
                            <a:schemeClr val="bg1">
                              <a:lumMod val="95000"/>
                            </a:schemeClr>
                          </a:solidFill>
                          <a:effectLst/>
                          <a:latin typeface="Corbel" panose="020B0503020204020204" pitchFamily="34" charset="0"/>
                          <a:cs typeface="Futura Medium" panose="020B0602020204020303" pitchFamily="34" charset="-79"/>
                        </a:rPr>
                        <a:t>Duties</a:t>
                      </a:r>
                      <a:endParaRPr lang="en-US" sz="3600" b="0" dirty="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tc>
                  <a:txBody>
                    <a:bodyPr/>
                    <a:lstStyle/>
                    <a:p>
                      <a:pPr marL="0" marR="0" algn="ctr">
                        <a:spcBef>
                          <a:spcPts val="0"/>
                        </a:spcBef>
                        <a:spcAft>
                          <a:spcPts val="0"/>
                        </a:spcAft>
                      </a:pPr>
                      <a:r>
                        <a:rPr lang="en-US" sz="3600" b="0">
                          <a:solidFill>
                            <a:schemeClr val="bg1">
                              <a:lumMod val="95000"/>
                            </a:schemeClr>
                          </a:solidFill>
                          <a:effectLst/>
                          <a:latin typeface="Corbel" panose="020B0503020204020204" pitchFamily="34" charset="0"/>
                          <a:cs typeface="Futura Medium" panose="020B0602020204020303" pitchFamily="34" charset="-79"/>
                        </a:rPr>
                        <a:t>Abstention and impartiality</a:t>
                      </a:r>
                      <a:endParaRPr lang="en-US" sz="3600" b="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tc>
                  <a:txBody>
                    <a:bodyPr/>
                    <a:lstStyle/>
                    <a:p>
                      <a:pPr marL="0" marR="0" algn="ctr">
                        <a:spcBef>
                          <a:spcPts val="0"/>
                        </a:spcBef>
                        <a:spcAft>
                          <a:spcPts val="0"/>
                        </a:spcAft>
                      </a:pPr>
                      <a:r>
                        <a:rPr lang="en-US" sz="3600" b="0" dirty="0">
                          <a:solidFill>
                            <a:schemeClr val="bg1">
                              <a:lumMod val="95000"/>
                            </a:schemeClr>
                          </a:solidFill>
                          <a:effectLst/>
                          <a:latin typeface="Corbel" panose="020B0503020204020204" pitchFamily="34" charset="0"/>
                          <a:cs typeface="Futura Medium" panose="020B0602020204020303" pitchFamily="34" charset="-79"/>
                        </a:rPr>
                        <a:t>Respect neutral inviolability of commerce and territory</a:t>
                      </a:r>
                      <a:endParaRPr lang="en-US" sz="3600" b="0" dirty="0">
                        <a:solidFill>
                          <a:schemeClr val="bg1">
                            <a:lumMod val="95000"/>
                          </a:schemeClr>
                        </a:solidFill>
                        <a:effectLst/>
                        <a:latin typeface="Corbel" panose="020B0503020204020204" pitchFamily="34" charset="0"/>
                        <a:ea typeface="Calibri" panose="020F0502020204030204" pitchFamily="34" charset="0"/>
                        <a:cs typeface="Futura Medium" panose="020B0602020204020303" pitchFamily="34" charset="-79"/>
                      </a:endParaRPr>
                    </a:p>
                  </a:txBody>
                  <a:tcPr marT="0" marB="0">
                    <a:solidFill>
                      <a:srgbClr val="002060"/>
                    </a:solidFill>
                  </a:tcPr>
                </a:tc>
                <a:extLst>
                  <a:ext uri="{0D108BD9-81ED-4DB2-BD59-A6C34878D82A}">
                    <a16:rowId xmlns:a16="http://schemas.microsoft.com/office/drawing/2014/main" val="3162464504"/>
                  </a:ext>
                </a:extLst>
              </a:tr>
            </a:tbl>
          </a:graphicData>
        </a:graphic>
      </p:graphicFrame>
      <p:sp>
        <p:nvSpPr>
          <p:cNvPr id="3" name="Title 1">
            <a:extLst>
              <a:ext uri="{FF2B5EF4-FFF2-40B4-BE49-F238E27FC236}">
                <a16:creationId xmlns:a16="http://schemas.microsoft.com/office/drawing/2014/main" id="{0187D1DC-07B2-6743-AAEB-FFCDE031D656}"/>
              </a:ext>
            </a:extLst>
          </p:cNvPr>
          <p:cNvSpPr txBox="1">
            <a:spLocks/>
          </p:cNvSpPr>
          <p:nvPr/>
        </p:nvSpPr>
        <p:spPr>
          <a:xfrm>
            <a:off x="838200" y="365127"/>
            <a:ext cx="10515600" cy="1325563"/>
          </a:xfrm>
          <a:prstGeom prst="rect">
            <a:avLst/>
          </a:prstGeom>
        </p:spPr>
        <p:txBody>
          <a:bodyPr>
            <a:normAutofit fontScale="97500"/>
          </a:bodyPr>
          <a:lst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lumMod val="95000"/>
                  </a:schemeClr>
                </a:solidFill>
                <a:effectLst/>
                <a:uLnTx/>
                <a:uFillTx/>
                <a:latin typeface="Corbel" panose="020B0503020204020204" pitchFamily="34" charset="0"/>
                <a:cs typeface="Futura Medium" panose="020B0602020204020303" pitchFamily="34" charset="-79"/>
              </a:rPr>
              <a:t>11.4 Neutral rights and obligations</a:t>
            </a:r>
          </a:p>
        </p:txBody>
      </p:sp>
    </p:spTree>
    <p:extLst>
      <p:ext uri="{BB962C8B-B14F-4D97-AF65-F5344CB8AC3E}">
        <p14:creationId xmlns:p14="http://schemas.microsoft.com/office/powerpoint/2010/main" val="17545280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AAB77-D0AF-3349-B826-39ED527D7A95}"/>
              </a:ext>
            </a:extLst>
          </p:cNvPr>
          <p:cNvSpPr>
            <a:spLocks noGrp="1"/>
          </p:cNvSpPr>
          <p:nvPr>
            <p:ph type="title"/>
          </p:nvPr>
        </p:nvSpPr>
        <p:spPr>
          <a:xfrm>
            <a:off x="838200" y="365125"/>
            <a:ext cx="2868168" cy="5145659"/>
          </a:xfrm>
        </p:spPr>
        <p:txBody>
          <a:bodyPr>
            <a:normAutofit/>
          </a:bodyPr>
          <a:lstStyle/>
          <a:p>
            <a:r>
              <a:rPr lang="en-US" dirty="0"/>
              <a:t>12 The Law of Naval Warfare and Non-International Armed Conflicts</a:t>
            </a:r>
          </a:p>
        </p:txBody>
      </p:sp>
      <p:pic>
        <p:nvPicPr>
          <p:cNvPr id="6" name="Picture 5">
            <a:extLst>
              <a:ext uri="{FF2B5EF4-FFF2-40B4-BE49-F238E27FC236}">
                <a16:creationId xmlns:a16="http://schemas.microsoft.com/office/drawing/2014/main" id="{B13BD250-4A1B-2D1F-C4BD-2B47FA397F20}"/>
              </a:ext>
            </a:extLst>
          </p:cNvPr>
          <p:cNvPicPr>
            <a:picLocks noChangeAspect="1"/>
          </p:cNvPicPr>
          <p:nvPr/>
        </p:nvPicPr>
        <p:blipFill>
          <a:blip r:embed="rId3"/>
          <a:stretch>
            <a:fillRect/>
          </a:stretch>
        </p:blipFill>
        <p:spPr>
          <a:xfrm>
            <a:off x="3875913" y="132588"/>
            <a:ext cx="8439150" cy="6324600"/>
          </a:xfrm>
          <a:prstGeom prst="rect">
            <a:avLst/>
          </a:prstGeom>
        </p:spPr>
      </p:pic>
      <p:pic>
        <p:nvPicPr>
          <p:cNvPr id="9" name="Picture 8">
            <a:extLst>
              <a:ext uri="{FF2B5EF4-FFF2-40B4-BE49-F238E27FC236}">
                <a16:creationId xmlns:a16="http://schemas.microsoft.com/office/drawing/2014/main" id="{237DA2C8-2C39-5C53-88EC-94B086B868E7}"/>
              </a:ext>
            </a:extLst>
          </p:cNvPr>
          <p:cNvPicPr>
            <a:picLocks noChangeAspect="1"/>
          </p:cNvPicPr>
          <p:nvPr/>
        </p:nvPicPr>
        <p:blipFill>
          <a:blip r:embed="rId4"/>
          <a:stretch>
            <a:fillRect/>
          </a:stretch>
        </p:blipFill>
        <p:spPr>
          <a:xfrm>
            <a:off x="9765792" y="515112"/>
            <a:ext cx="2150745" cy="2017014"/>
          </a:xfrm>
          <a:prstGeom prst="rect">
            <a:avLst/>
          </a:prstGeom>
        </p:spPr>
      </p:pic>
    </p:spTree>
    <p:extLst>
      <p:ext uri="{BB962C8B-B14F-4D97-AF65-F5344CB8AC3E}">
        <p14:creationId xmlns:p14="http://schemas.microsoft.com/office/powerpoint/2010/main" val="193640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E7ECF-F1E4-B8ED-E710-75CB122146F8}"/>
              </a:ext>
            </a:extLst>
          </p:cNvPr>
          <p:cNvSpPr>
            <a:spLocks noGrp="1"/>
          </p:cNvSpPr>
          <p:nvPr>
            <p:ph type="title"/>
          </p:nvPr>
        </p:nvSpPr>
        <p:spPr/>
        <p:txBody>
          <a:bodyPr/>
          <a:lstStyle/>
          <a:p>
            <a:pPr algn="ctr"/>
            <a:r>
              <a:rPr lang="en-US" dirty="0"/>
              <a:t>12 The Law of Naval Warfare and NIAC</a:t>
            </a:r>
          </a:p>
        </p:txBody>
      </p:sp>
      <p:sp>
        <p:nvSpPr>
          <p:cNvPr id="4" name="Content Placeholder 3">
            <a:extLst>
              <a:ext uri="{FF2B5EF4-FFF2-40B4-BE49-F238E27FC236}">
                <a16:creationId xmlns:a16="http://schemas.microsoft.com/office/drawing/2014/main" id="{E8AC8EC6-8314-D935-2040-BF9A42A297F0}"/>
              </a:ext>
            </a:extLst>
          </p:cNvPr>
          <p:cNvSpPr>
            <a:spLocks noGrp="1"/>
          </p:cNvSpPr>
          <p:nvPr>
            <p:ph idx="1"/>
          </p:nvPr>
        </p:nvSpPr>
        <p:spPr>
          <a:xfrm>
            <a:off x="838200" y="1825625"/>
            <a:ext cx="10515600" cy="3526663"/>
          </a:xfrm>
        </p:spPr>
        <p:txBody>
          <a:bodyPr>
            <a:normAutofit/>
          </a:bodyPr>
          <a:lstStyle/>
          <a:p>
            <a:pPr marL="0" indent="0">
              <a:buNone/>
            </a:pPr>
            <a:r>
              <a:rPr lang="en-US" sz="3600" dirty="0"/>
              <a:t>12.1 Introduction</a:t>
            </a:r>
          </a:p>
          <a:p>
            <a:pPr marL="0" indent="0">
              <a:buNone/>
            </a:pPr>
            <a:r>
              <a:rPr lang="en-US" sz="3600" dirty="0"/>
              <a:t>12.2 Geographical Scope of Applicability</a:t>
            </a:r>
          </a:p>
          <a:p>
            <a:pPr marL="0" indent="0">
              <a:buNone/>
            </a:pPr>
            <a:r>
              <a:rPr lang="en-US" sz="3600" dirty="0"/>
              <a:t>12.3 Conduct of Hostilities</a:t>
            </a:r>
          </a:p>
          <a:p>
            <a:pPr marL="0" indent="0">
              <a:buNone/>
            </a:pPr>
            <a:r>
              <a:rPr lang="en-US" sz="3600" dirty="0"/>
              <a:t>12.4 Protection of Victims</a:t>
            </a:r>
          </a:p>
        </p:txBody>
      </p:sp>
    </p:spTree>
    <p:extLst>
      <p:ext uri="{BB962C8B-B14F-4D97-AF65-F5344CB8AC3E}">
        <p14:creationId xmlns:p14="http://schemas.microsoft.com/office/powerpoint/2010/main" val="1895738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F11B-704B-4799-3432-8D50EC61D3B9}"/>
              </a:ext>
            </a:extLst>
          </p:cNvPr>
          <p:cNvSpPr>
            <a:spLocks noGrp="1"/>
          </p:cNvSpPr>
          <p:nvPr>
            <p:ph type="title"/>
          </p:nvPr>
        </p:nvSpPr>
        <p:spPr/>
        <p:txBody>
          <a:bodyPr/>
          <a:lstStyle/>
          <a:p>
            <a:pPr algn="ctr"/>
            <a:r>
              <a:rPr lang="en-US" dirty="0"/>
              <a:t>12.1 Introduction</a:t>
            </a:r>
          </a:p>
        </p:txBody>
      </p:sp>
      <p:sp>
        <p:nvSpPr>
          <p:cNvPr id="3" name="Content Placeholder 2">
            <a:extLst>
              <a:ext uri="{FF2B5EF4-FFF2-40B4-BE49-F238E27FC236}">
                <a16:creationId xmlns:a16="http://schemas.microsoft.com/office/drawing/2014/main" id="{FFA53C29-F8BE-DA10-6D7D-1EAB796D504E}"/>
              </a:ext>
            </a:extLst>
          </p:cNvPr>
          <p:cNvSpPr>
            <a:spLocks noGrp="1"/>
          </p:cNvSpPr>
          <p:nvPr>
            <p:ph idx="1"/>
          </p:nvPr>
        </p:nvSpPr>
        <p:spPr>
          <a:xfrm>
            <a:off x="838200" y="1519364"/>
            <a:ext cx="10515600" cy="4076764"/>
          </a:xfrm>
        </p:spPr>
        <p:txBody>
          <a:bodyPr>
            <a:normAutofit/>
          </a:bodyPr>
          <a:lstStyle/>
          <a:p>
            <a:r>
              <a:rPr lang="en-US" dirty="0"/>
              <a:t>Parties to a NIAC are bound by the principles and rules on the </a:t>
            </a:r>
            <a:r>
              <a:rPr lang="en-US" b="1" dirty="0">
                <a:solidFill>
                  <a:srgbClr val="FF0000"/>
                </a:solidFill>
              </a:rPr>
              <a:t>conduct of hostilities </a:t>
            </a:r>
            <a:r>
              <a:rPr lang="en-US" dirty="0"/>
              <a:t>and on the </a:t>
            </a:r>
            <a:r>
              <a:rPr lang="en-US" b="1" dirty="0">
                <a:solidFill>
                  <a:srgbClr val="FF0000"/>
                </a:solidFill>
              </a:rPr>
              <a:t>protection of victims </a:t>
            </a:r>
            <a:r>
              <a:rPr lang="en-US" dirty="0"/>
              <a:t>of armed conflict</a:t>
            </a:r>
          </a:p>
          <a:p>
            <a:r>
              <a:rPr lang="en-US" b="1" dirty="0">
                <a:solidFill>
                  <a:srgbClr val="FF0000"/>
                </a:solidFill>
              </a:rPr>
              <a:t>Customary LOAC rules </a:t>
            </a:r>
            <a:r>
              <a:rPr lang="en-US" dirty="0"/>
              <a:t>that apply in all armed conflicts (e.g., principle of distinction) apply in NIACs at sea</a:t>
            </a:r>
          </a:p>
          <a:p>
            <a:r>
              <a:rPr lang="en-US" dirty="0"/>
              <a:t>Certain </a:t>
            </a:r>
            <a:r>
              <a:rPr lang="en-US" b="1" dirty="0">
                <a:solidFill>
                  <a:srgbClr val="FF0000"/>
                </a:solidFill>
              </a:rPr>
              <a:t>treaty obligations </a:t>
            </a:r>
            <a:r>
              <a:rPr lang="en-US" dirty="0"/>
              <a:t>that apply to armed conflict generally (e.g., prohibition on the use of chemical weapons) apply in NIACs at sea</a:t>
            </a:r>
          </a:p>
          <a:p>
            <a:r>
              <a:rPr lang="en-US" b="1" dirty="0">
                <a:solidFill>
                  <a:srgbClr val="FF0000"/>
                </a:solidFill>
              </a:rPr>
              <a:t>Neither prize law nor the law of maritime neutrality applies</a:t>
            </a:r>
          </a:p>
        </p:txBody>
      </p:sp>
    </p:spTree>
    <p:extLst>
      <p:ext uri="{BB962C8B-B14F-4D97-AF65-F5344CB8AC3E}">
        <p14:creationId xmlns:p14="http://schemas.microsoft.com/office/powerpoint/2010/main" val="1674214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AED6D-D6B0-5A4B-9D20-15E14EC137E7}"/>
              </a:ext>
            </a:extLst>
          </p:cNvPr>
          <p:cNvSpPr>
            <a:spLocks noGrp="1"/>
          </p:cNvSpPr>
          <p:nvPr>
            <p:ph type="title"/>
          </p:nvPr>
        </p:nvSpPr>
        <p:spPr>
          <a:xfrm>
            <a:off x="525553" y="2252755"/>
            <a:ext cx="4841103" cy="3071907"/>
          </a:xfrm>
        </p:spPr>
        <p:txBody>
          <a:bodyPr vert="horz" lIns="121920" tIns="60960" rIns="121920" bIns="60960" rtlCol="0" anchor="t">
            <a:normAutofit/>
          </a:bodyPr>
          <a:lstStyle/>
          <a:p>
            <a:pPr defTabSz="1219170"/>
            <a:r>
              <a:rPr lang="en-US" sz="4000" dirty="0"/>
              <a:t>1.1 Distinct Nature</a:t>
            </a:r>
            <a:br>
              <a:rPr lang="en-US" sz="4000" dirty="0"/>
            </a:br>
            <a:r>
              <a:rPr lang="en-US" sz="4000" dirty="0"/>
              <a:t>1.2 Sources of LONW</a:t>
            </a:r>
            <a:br>
              <a:rPr lang="en-US" sz="4000" dirty="0"/>
            </a:br>
            <a:r>
              <a:rPr lang="en-US" sz="4000" dirty="0"/>
              <a:t>1.3 War Crimes at Sea</a:t>
            </a:r>
            <a:br>
              <a:rPr lang="en-US" sz="4000" dirty="0"/>
            </a:br>
            <a:r>
              <a:rPr lang="en-US" sz="4000" dirty="0"/>
              <a:t>1.4 Responsibility</a:t>
            </a:r>
          </a:p>
        </p:txBody>
      </p:sp>
      <p:graphicFrame>
        <p:nvGraphicFramePr>
          <p:cNvPr id="5" name="Diagram 4">
            <a:extLst>
              <a:ext uri="{FF2B5EF4-FFF2-40B4-BE49-F238E27FC236}">
                <a16:creationId xmlns:a16="http://schemas.microsoft.com/office/drawing/2014/main" id="{E4C9B5FC-DF0F-7840-80B5-8EAB1DFAFCD3}"/>
              </a:ext>
            </a:extLst>
          </p:cNvPr>
          <p:cNvGraphicFramePr/>
          <p:nvPr>
            <p:extLst>
              <p:ext uri="{D42A27DB-BD31-4B8C-83A1-F6EECF244321}">
                <p14:modId xmlns:p14="http://schemas.microsoft.com/office/powerpoint/2010/main" val="3402286536"/>
              </p:ext>
            </p:extLst>
          </p:nvPr>
        </p:nvGraphicFramePr>
        <p:xfrm>
          <a:off x="4653023" y="1169043"/>
          <a:ext cx="7406252" cy="5562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A54DD116-2D00-9410-A8B0-E4FFA6A1EABC}"/>
              </a:ext>
            </a:extLst>
          </p:cNvPr>
          <p:cNvSpPr txBox="1">
            <a:spLocks/>
          </p:cNvSpPr>
          <p:nvPr/>
        </p:nvSpPr>
        <p:spPr>
          <a:xfrm>
            <a:off x="838200"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lumMod val="95000"/>
                  </a:schemeClr>
                </a:solidFill>
                <a:latin typeface="Corbel" panose="020B0503020204020204" pitchFamily="34" charset="0"/>
                <a:ea typeface="+mj-ea"/>
                <a:cs typeface="Futura Medium" panose="020B0602020204020303" pitchFamily="34" charset="-79"/>
              </a:defRPr>
            </a:lvl1pPr>
          </a:lstStyle>
          <a:p>
            <a:br>
              <a:rPr lang="en-US" sz="3600" dirty="0"/>
            </a:br>
            <a:r>
              <a:rPr lang="en-US" sz="3600" dirty="0"/>
              <a:t>1 Concepts and Sources of the Law of Naval Warfare</a:t>
            </a:r>
            <a:br>
              <a:rPr lang="en-US" sz="3600" dirty="0"/>
            </a:br>
            <a:endParaRPr lang="en-US" sz="3600" dirty="0"/>
          </a:p>
        </p:txBody>
      </p:sp>
    </p:spTree>
    <p:extLst>
      <p:ext uri="{BB962C8B-B14F-4D97-AF65-F5344CB8AC3E}">
        <p14:creationId xmlns:p14="http://schemas.microsoft.com/office/powerpoint/2010/main" val="132258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AAB77-D0AF-3349-B826-39ED527D7A95}"/>
              </a:ext>
            </a:extLst>
          </p:cNvPr>
          <p:cNvSpPr>
            <a:spLocks noGrp="1"/>
          </p:cNvSpPr>
          <p:nvPr>
            <p:ph type="title"/>
          </p:nvPr>
        </p:nvSpPr>
        <p:spPr>
          <a:xfrm>
            <a:off x="838200" y="365125"/>
            <a:ext cx="5465064" cy="1325563"/>
          </a:xfrm>
        </p:spPr>
        <p:txBody>
          <a:bodyPr>
            <a:normAutofit/>
          </a:bodyPr>
          <a:lstStyle/>
          <a:p>
            <a:pPr algn="ctr"/>
            <a:r>
              <a:rPr lang="en-US" dirty="0"/>
              <a:t>12.3 Conduct of Hostilities in NIAC</a:t>
            </a:r>
          </a:p>
        </p:txBody>
      </p:sp>
      <p:sp>
        <p:nvSpPr>
          <p:cNvPr id="2" name="Content Placeholder 1">
            <a:extLst>
              <a:ext uri="{FF2B5EF4-FFF2-40B4-BE49-F238E27FC236}">
                <a16:creationId xmlns:a16="http://schemas.microsoft.com/office/drawing/2014/main" id="{1AC0C4F7-7ED1-9443-096E-CC19196BD657}"/>
              </a:ext>
            </a:extLst>
          </p:cNvPr>
          <p:cNvSpPr>
            <a:spLocks noGrp="1"/>
          </p:cNvSpPr>
          <p:nvPr>
            <p:ph idx="1"/>
          </p:nvPr>
        </p:nvSpPr>
        <p:spPr>
          <a:xfrm>
            <a:off x="838200" y="1926336"/>
            <a:ext cx="5696712" cy="3633216"/>
          </a:xfrm>
        </p:spPr>
        <p:txBody>
          <a:bodyPr>
            <a:normAutofit/>
          </a:bodyPr>
          <a:lstStyle/>
          <a:p>
            <a:r>
              <a:rPr lang="en-US" sz="3200" dirty="0"/>
              <a:t>Attacks by the non-State party outside the territorial sea will qualify either as acts of </a:t>
            </a:r>
            <a:r>
              <a:rPr lang="en-US" sz="3200" b="1" dirty="0">
                <a:solidFill>
                  <a:srgbClr val="FF0000"/>
                </a:solidFill>
              </a:rPr>
              <a:t>piracy</a:t>
            </a:r>
            <a:r>
              <a:rPr lang="en-US" sz="3200" dirty="0"/>
              <a:t> or as offenses under the Convention for the Suppression of Unlawful Acts Against the Safety of Maritime Navigation (</a:t>
            </a:r>
            <a:r>
              <a:rPr lang="en-US" sz="3200" b="1" dirty="0">
                <a:solidFill>
                  <a:srgbClr val="FF0000"/>
                </a:solidFill>
              </a:rPr>
              <a:t>SUA Convention</a:t>
            </a:r>
            <a:r>
              <a:rPr lang="en-US" sz="3200" dirty="0"/>
              <a:t>)</a:t>
            </a:r>
          </a:p>
        </p:txBody>
      </p:sp>
      <p:pic>
        <p:nvPicPr>
          <p:cNvPr id="26628" name="Picture 4" descr="LTTE threatens monitors after naval clash">
            <a:extLst>
              <a:ext uri="{FF2B5EF4-FFF2-40B4-BE49-F238E27FC236}">
                <a16:creationId xmlns:a16="http://schemas.microsoft.com/office/drawing/2014/main" id="{65EA7B90-96C5-ADCB-63A2-126A20D5E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119" y="3322392"/>
            <a:ext cx="4887912" cy="36332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A97954E-B8C4-93C6-2314-6D11CB392DAA}"/>
              </a:ext>
            </a:extLst>
          </p:cNvPr>
          <p:cNvPicPr>
            <a:picLocks noChangeAspect="1"/>
          </p:cNvPicPr>
          <p:nvPr/>
        </p:nvPicPr>
        <p:blipFill>
          <a:blip r:embed="rId4"/>
          <a:stretch>
            <a:fillRect/>
          </a:stretch>
        </p:blipFill>
        <p:spPr>
          <a:xfrm>
            <a:off x="7435615" y="0"/>
            <a:ext cx="4889416" cy="3816096"/>
          </a:xfrm>
          <a:prstGeom prst="rect">
            <a:avLst/>
          </a:prstGeom>
        </p:spPr>
      </p:pic>
    </p:spTree>
    <p:extLst>
      <p:ext uri="{BB962C8B-B14F-4D97-AF65-F5344CB8AC3E}">
        <p14:creationId xmlns:p14="http://schemas.microsoft.com/office/powerpoint/2010/main" val="258536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5F1203-A12B-5158-6283-5CE9C9497AB5}"/>
              </a:ext>
            </a:extLst>
          </p:cNvPr>
          <p:cNvSpPr>
            <a:spLocks noGrp="1"/>
          </p:cNvSpPr>
          <p:nvPr>
            <p:ph type="title"/>
          </p:nvPr>
        </p:nvSpPr>
        <p:spPr/>
        <p:txBody>
          <a:bodyPr/>
          <a:lstStyle/>
          <a:p>
            <a:pPr algn="ctr"/>
            <a:r>
              <a:rPr lang="en-US" dirty="0"/>
              <a:t>Newport Manual (2d ed.) </a:t>
            </a:r>
            <a:br>
              <a:rPr lang="en-US" dirty="0"/>
            </a:br>
            <a:r>
              <a:rPr lang="en-US" dirty="0"/>
              <a:t>Workshop 17 May 2024</a:t>
            </a:r>
          </a:p>
        </p:txBody>
      </p:sp>
      <p:sp>
        <p:nvSpPr>
          <p:cNvPr id="5" name="Content Placeholder 4">
            <a:extLst>
              <a:ext uri="{FF2B5EF4-FFF2-40B4-BE49-F238E27FC236}">
                <a16:creationId xmlns:a16="http://schemas.microsoft.com/office/drawing/2014/main" id="{AE5B7C87-438A-4E55-EE23-2685A491B639}"/>
              </a:ext>
            </a:extLst>
          </p:cNvPr>
          <p:cNvSpPr>
            <a:spLocks noGrp="1"/>
          </p:cNvSpPr>
          <p:nvPr>
            <p:ph sz="half" idx="1"/>
          </p:nvPr>
        </p:nvSpPr>
        <p:spPr>
          <a:xfrm>
            <a:off x="838200" y="1825625"/>
            <a:ext cx="5181600" cy="3733927"/>
          </a:xfrm>
        </p:spPr>
        <p:txBody>
          <a:bodyPr>
            <a:normAutofit fontScale="92500" lnSpcReduction="20000"/>
          </a:bodyPr>
          <a:lstStyle/>
          <a:p>
            <a:r>
              <a:rPr lang="fr-FR" dirty="0" err="1"/>
              <a:t>Chapter</a:t>
            </a:r>
            <a:r>
              <a:rPr lang="fr-FR" dirty="0"/>
              <a:t> 2</a:t>
            </a:r>
          </a:p>
          <a:p>
            <a:pPr lvl="1"/>
            <a:r>
              <a:rPr lang="fr-FR" dirty="0"/>
              <a:t>2.4.1.4; 2.4.3</a:t>
            </a:r>
          </a:p>
          <a:p>
            <a:r>
              <a:rPr lang="fr-FR" dirty="0" err="1"/>
              <a:t>Chapter</a:t>
            </a:r>
            <a:r>
              <a:rPr lang="fr-FR" dirty="0"/>
              <a:t> 3</a:t>
            </a:r>
          </a:p>
          <a:p>
            <a:pPr lvl="1"/>
            <a:r>
              <a:rPr lang="fr-FR" dirty="0"/>
              <a:t>3.2.1; 3.2.3</a:t>
            </a:r>
          </a:p>
          <a:p>
            <a:r>
              <a:rPr lang="fr-FR" dirty="0"/>
              <a:t> </a:t>
            </a:r>
            <a:r>
              <a:rPr lang="fr-FR" dirty="0" err="1"/>
              <a:t>Chapter</a:t>
            </a:r>
            <a:r>
              <a:rPr lang="fr-FR" dirty="0"/>
              <a:t> 4</a:t>
            </a:r>
          </a:p>
          <a:p>
            <a:pPr lvl="1"/>
            <a:r>
              <a:rPr lang="fr-FR" dirty="0"/>
              <a:t>4.1.1.4(1); 4.1.1.5; 4.1.2.1</a:t>
            </a:r>
          </a:p>
          <a:p>
            <a:r>
              <a:rPr lang="fr-FR" dirty="0"/>
              <a:t> </a:t>
            </a:r>
            <a:r>
              <a:rPr lang="fr-FR" dirty="0" err="1"/>
              <a:t>Chapter</a:t>
            </a:r>
            <a:r>
              <a:rPr lang="fr-FR" dirty="0"/>
              <a:t> 5</a:t>
            </a:r>
          </a:p>
          <a:p>
            <a:pPr lvl="1"/>
            <a:r>
              <a:rPr lang="fr-FR" dirty="0"/>
              <a:t>5.4; 5.5.1</a:t>
            </a:r>
          </a:p>
          <a:p>
            <a:r>
              <a:rPr lang="fr-FR" dirty="0"/>
              <a:t> </a:t>
            </a:r>
            <a:r>
              <a:rPr lang="fr-FR" dirty="0" err="1"/>
              <a:t>Chapter</a:t>
            </a:r>
            <a:r>
              <a:rPr lang="fr-FR" dirty="0"/>
              <a:t> 6</a:t>
            </a:r>
          </a:p>
          <a:p>
            <a:pPr lvl="1"/>
            <a:r>
              <a:rPr lang="fr-FR" dirty="0"/>
              <a:t>6.3; 6.3.1; 6.5; 6.11</a:t>
            </a:r>
          </a:p>
          <a:p>
            <a:endParaRPr lang="en-US" dirty="0"/>
          </a:p>
        </p:txBody>
      </p:sp>
      <p:sp>
        <p:nvSpPr>
          <p:cNvPr id="6" name="Content Placeholder 5">
            <a:extLst>
              <a:ext uri="{FF2B5EF4-FFF2-40B4-BE49-F238E27FC236}">
                <a16:creationId xmlns:a16="http://schemas.microsoft.com/office/drawing/2014/main" id="{CD918E68-B0D2-06F9-2214-61F2F6857229}"/>
              </a:ext>
            </a:extLst>
          </p:cNvPr>
          <p:cNvSpPr>
            <a:spLocks noGrp="1"/>
          </p:cNvSpPr>
          <p:nvPr>
            <p:ph sz="half" idx="2"/>
          </p:nvPr>
        </p:nvSpPr>
        <p:spPr>
          <a:xfrm>
            <a:off x="6172200" y="1825625"/>
            <a:ext cx="5181600" cy="3733927"/>
          </a:xfrm>
        </p:spPr>
        <p:txBody>
          <a:bodyPr>
            <a:normAutofit fontScale="92500" lnSpcReduction="20000"/>
          </a:bodyPr>
          <a:lstStyle/>
          <a:p>
            <a:r>
              <a:rPr lang="fr-FR" dirty="0" err="1"/>
              <a:t>Chapter</a:t>
            </a:r>
            <a:r>
              <a:rPr lang="fr-FR" dirty="0"/>
              <a:t> 7</a:t>
            </a:r>
          </a:p>
          <a:p>
            <a:pPr lvl="1"/>
            <a:r>
              <a:rPr lang="fr-FR" dirty="0"/>
              <a:t>7.2.3; 7.4.5</a:t>
            </a:r>
          </a:p>
          <a:p>
            <a:r>
              <a:rPr lang="fr-FR" dirty="0"/>
              <a:t> </a:t>
            </a:r>
            <a:r>
              <a:rPr lang="fr-FR" dirty="0" err="1"/>
              <a:t>Chapter</a:t>
            </a:r>
            <a:r>
              <a:rPr lang="fr-FR" dirty="0"/>
              <a:t> 8</a:t>
            </a:r>
          </a:p>
          <a:p>
            <a:pPr lvl="1"/>
            <a:r>
              <a:rPr lang="fr-FR" dirty="0"/>
              <a:t>8.5.1.1; 8.5.1.2; 8.6.3(b); 8.6.8; 8.7.1; 8.8.1</a:t>
            </a:r>
          </a:p>
          <a:p>
            <a:r>
              <a:rPr lang="fr-FR" dirty="0"/>
              <a:t> </a:t>
            </a:r>
            <a:r>
              <a:rPr lang="fr-FR" dirty="0" err="1"/>
              <a:t>Chapter</a:t>
            </a:r>
            <a:r>
              <a:rPr lang="fr-FR" dirty="0"/>
              <a:t> 9</a:t>
            </a:r>
          </a:p>
          <a:p>
            <a:pPr lvl="1"/>
            <a:r>
              <a:rPr lang="fr-FR" dirty="0"/>
              <a:t>9.6; 9.9; 9.10</a:t>
            </a:r>
          </a:p>
          <a:p>
            <a:r>
              <a:rPr lang="fr-FR" dirty="0" err="1"/>
              <a:t>Chapter</a:t>
            </a:r>
            <a:r>
              <a:rPr lang="fr-FR" dirty="0"/>
              <a:t> 11</a:t>
            </a:r>
          </a:p>
          <a:p>
            <a:pPr lvl="1"/>
            <a:r>
              <a:rPr lang="fr-FR" dirty="0"/>
              <a:t>11.3.3.6</a:t>
            </a:r>
          </a:p>
          <a:p>
            <a:r>
              <a:rPr lang="fr-FR" dirty="0" err="1"/>
              <a:t>Chapter</a:t>
            </a:r>
            <a:r>
              <a:rPr lang="fr-FR" dirty="0"/>
              <a:t> 12</a:t>
            </a:r>
          </a:p>
          <a:p>
            <a:pPr lvl="1"/>
            <a:r>
              <a:rPr lang="fr-FR" dirty="0"/>
              <a:t>12.2</a:t>
            </a:r>
          </a:p>
          <a:p>
            <a:endParaRPr lang="en-US" dirty="0"/>
          </a:p>
        </p:txBody>
      </p:sp>
    </p:spTree>
    <p:extLst>
      <p:ext uri="{BB962C8B-B14F-4D97-AF65-F5344CB8AC3E}">
        <p14:creationId xmlns:p14="http://schemas.microsoft.com/office/powerpoint/2010/main" val="3451054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06FA831B-1C79-DB1C-1F6B-89F1B51F1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09" y="419194"/>
            <a:ext cx="12032191" cy="44537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7AA64F-6362-3374-44EA-A6A5930071D7}"/>
              </a:ext>
            </a:extLst>
          </p:cNvPr>
          <p:cNvSpPr txBox="1"/>
          <p:nvPr/>
        </p:nvSpPr>
        <p:spPr>
          <a:xfrm>
            <a:off x="5021180" y="5792475"/>
            <a:ext cx="64729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orbel" panose="020B0503020204020204" pitchFamily="34" charset="0"/>
                <a:ea typeface="+mn-ea"/>
                <a:cs typeface="+mn-cs"/>
              </a:rPr>
              <a:t>Welcome comments/critique.</a:t>
            </a:r>
          </a:p>
        </p:txBody>
      </p:sp>
    </p:spTree>
    <p:extLst>
      <p:ext uri="{BB962C8B-B14F-4D97-AF65-F5344CB8AC3E}">
        <p14:creationId xmlns:p14="http://schemas.microsoft.com/office/powerpoint/2010/main" val="388179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7F50-4526-AF4B-A94B-4DC4BD37B2B7}"/>
              </a:ext>
            </a:extLst>
          </p:cNvPr>
          <p:cNvSpPr>
            <a:spLocks noGrp="1"/>
          </p:cNvSpPr>
          <p:nvPr>
            <p:ph type="title"/>
          </p:nvPr>
        </p:nvSpPr>
        <p:spPr>
          <a:xfrm>
            <a:off x="260844" y="1086695"/>
            <a:ext cx="4809480" cy="4726276"/>
          </a:xfrm>
        </p:spPr>
        <p:txBody>
          <a:bodyPr>
            <a:normAutofit/>
          </a:bodyPr>
          <a:lstStyle/>
          <a:p>
            <a:r>
              <a:rPr lang="en-US" sz="4000" dirty="0">
                <a:solidFill>
                  <a:srgbClr val="FFFFFF"/>
                </a:solidFill>
              </a:rPr>
              <a:t>Newport Manual 1.2.2</a:t>
            </a:r>
            <a:br>
              <a:rPr lang="en-US" sz="4000" dirty="0">
                <a:solidFill>
                  <a:srgbClr val="FFFFFF"/>
                </a:solidFill>
              </a:rPr>
            </a:br>
            <a:br>
              <a:rPr lang="en-US" sz="4000" dirty="0">
                <a:solidFill>
                  <a:srgbClr val="FFFFFF"/>
                </a:solidFill>
              </a:rPr>
            </a:br>
            <a:r>
              <a:rPr lang="en-US" sz="4000" dirty="0">
                <a:solidFill>
                  <a:srgbClr val="FFFFFF"/>
                </a:solidFill>
              </a:rPr>
              <a:t>AP I, art. </a:t>
            </a:r>
            <a:r>
              <a:rPr lang="en-US" sz="4000" dirty="0">
                <a:solidFill>
                  <a:srgbClr val="FFFF00"/>
                </a:solidFill>
              </a:rPr>
              <a:t>49(3)</a:t>
            </a:r>
            <a:r>
              <a:rPr lang="en-US" sz="4000" dirty="0">
                <a:solidFill>
                  <a:srgbClr val="FFFFFF"/>
                </a:solidFill>
              </a:rPr>
              <a:t> and arts. 48 – 67 </a:t>
            </a:r>
          </a:p>
        </p:txBody>
      </p:sp>
      <p:sp>
        <p:nvSpPr>
          <p:cNvPr id="3" name="Content Placeholder 2">
            <a:extLst>
              <a:ext uri="{FF2B5EF4-FFF2-40B4-BE49-F238E27FC236}">
                <a16:creationId xmlns:a16="http://schemas.microsoft.com/office/drawing/2014/main" id="{DF9A9EC8-7680-E84E-B76D-6CFA93265D95}"/>
              </a:ext>
            </a:extLst>
          </p:cNvPr>
          <p:cNvSpPr>
            <a:spLocks noGrp="1"/>
          </p:cNvSpPr>
          <p:nvPr>
            <p:ph idx="1"/>
          </p:nvPr>
        </p:nvSpPr>
        <p:spPr>
          <a:xfrm>
            <a:off x="5168295" y="696686"/>
            <a:ext cx="6488967" cy="6401737"/>
          </a:xfrm>
        </p:spPr>
        <p:txBody>
          <a:bodyPr anchor="ctr">
            <a:noAutofit/>
          </a:bodyPr>
          <a:lstStyle/>
          <a:p>
            <a:pPr marL="0" indent="0">
              <a:buNone/>
            </a:pPr>
            <a:endParaRPr lang="en-US" sz="3200" dirty="0">
              <a:solidFill>
                <a:srgbClr val="FFFFFF"/>
              </a:solidFill>
            </a:endParaRPr>
          </a:p>
          <a:p>
            <a:r>
              <a:rPr lang="en-US" sz="3200" dirty="0">
                <a:solidFill>
                  <a:srgbClr val="FFFF00"/>
                </a:solidFill>
              </a:rPr>
              <a:t>Land, air, sea warfare that affects the civilian population </a:t>
            </a:r>
            <a:r>
              <a:rPr lang="en-US" sz="4800" dirty="0">
                <a:solidFill>
                  <a:schemeClr val="accent4">
                    <a:lumMod val="60000"/>
                    <a:lumOff val="40000"/>
                  </a:schemeClr>
                </a:solidFill>
              </a:rPr>
              <a:t>on land</a:t>
            </a:r>
            <a:endParaRPr lang="en-US" sz="3200" dirty="0">
              <a:solidFill>
                <a:srgbClr val="FFFFFF"/>
              </a:solidFill>
            </a:endParaRPr>
          </a:p>
          <a:p>
            <a:pPr marL="0" indent="0" algn="ctr">
              <a:buNone/>
            </a:pPr>
            <a:r>
              <a:rPr lang="en-US" sz="6000" dirty="0">
                <a:solidFill>
                  <a:srgbClr val="FFFFFF"/>
                </a:solidFill>
              </a:rPr>
              <a:t>+</a:t>
            </a:r>
            <a:endParaRPr lang="en-US" sz="3200" dirty="0">
              <a:solidFill>
                <a:srgbClr val="FFFFFF"/>
              </a:solidFill>
            </a:endParaRPr>
          </a:p>
          <a:p>
            <a:r>
              <a:rPr lang="en-US" sz="3200" dirty="0">
                <a:solidFill>
                  <a:srgbClr val="FFFFFF"/>
                </a:solidFill>
              </a:rPr>
              <a:t>attacks from the sea or from the air against objectives </a:t>
            </a:r>
            <a:r>
              <a:rPr lang="en-US" sz="4800" dirty="0">
                <a:solidFill>
                  <a:schemeClr val="accent4">
                    <a:lumMod val="60000"/>
                    <a:lumOff val="40000"/>
                  </a:schemeClr>
                </a:solidFill>
              </a:rPr>
              <a:t>on land</a:t>
            </a:r>
            <a:endParaRPr lang="en-US" sz="3200" dirty="0">
              <a:solidFill>
                <a:srgbClr val="FFFFFF"/>
              </a:solidFill>
            </a:endParaRPr>
          </a:p>
        </p:txBody>
      </p:sp>
      <p:sp>
        <p:nvSpPr>
          <p:cNvPr id="5" name="TextBox 4">
            <a:extLst>
              <a:ext uri="{FF2B5EF4-FFF2-40B4-BE49-F238E27FC236}">
                <a16:creationId xmlns:a16="http://schemas.microsoft.com/office/drawing/2014/main" id="{C7301B34-E398-AA77-6FB3-3ED2F3B27743}"/>
              </a:ext>
            </a:extLst>
          </p:cNvPr>
          <p:cNvSpPr txBox="1"/>
          <p:nvPr/>
        </p:nvSpPr>
        <p:spPr>
          <a:xfrm>
            <a:off x="1224199" y="684862"/>
            <a:ext cx="995495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Applicability of AP I</a:t>
            </a:r>
          </a:p>
        </p:txBody>
      </p:sp>
    </p:spTree>
    <p:extLst>
      <p:ext uri="{BB962C8B-B14F-4D97-AF65-F5344CB8AC3E}">
        <p14:creationId xmlns:p14="http://schemas.microsoft.com/office/powerpoint/2010/main" val="358135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7F50-4526-AF4B-A94B-4DC4BD37B2B7}"/>
              </a:ext>
            </a:extLst>
          </p:cNvPr>
          <p:cNvSpPr>
            <a:spLocks noGrp="1"/>
          </p:cNvSpPr>
          <p:nvPr>
            <p:ph type="title"/>
          </p:nvPr>
        </p:nvSpPr>
        <p:spPr>
          <a:xfrm>
            <a:off x="534739" y="1457180"/>
            <a:ext cx="4396490" cy="4726276"/>
          </a:xfrm>
        </p:spPr>
        <p:txBody>
          <a:bodyPr>
            <a:normAutofit/>
          </a:bodyPr>
          <a:lstStyle/>
          <a:p>
            <a:r>
              <a:rPr lang="en-US" sz="4000" dirty="0">
                <a:solidFill>
                  <a:srgbClr val="FFFFFF"/>
                </a:solidFill>
              </a:rPr>
              <a:t>Newport Manual 1.2.2</a:t>
            </a:r>
            <a:br>
              <a:rPr lang="en-US" sz="4000" dirty="0">
                <a:solidFill>
                  <a:srgbClr val="FFFFFF"/>
                </a:solidFill>
              </a:rPr>
            </a:br>
            <a:br>
              <a:rPr lang="en-US" sz="4000" dirty="0">
                <a:solidFill>
                  <a:srgbClr val="FFFFFF"/>
                </a:solidFill>
              </a:rPr>
            </a:br>
            <a:r>
              <a:rPr lang="en-US" sz="4000" dirty="0">
                <a:solidFill>
                  <a:srgbClr val="FFFFFF"/>
                </a:solidFill>
              </a:rPr>
              <a:t>AP I, art. </a:t>
            </a:r>
            <a:r>
              <a:rPr lang="en-US" sz="4000" dirty="0">
                <a:solidFill>
                  <a:srgbClr val="FFFF00"/>
                </a:solidFill>
              </a:rPr>
              <a:t>49(3)</a:t>
            </a:r>
            <a:r>
              <a:rPr lang="en-US" sz="4000" dirty="0">
                <a:solidFill>
                  <a:srgbClr val="FFFFFF"/>
                </a:solidFill>
              </a:rPr>
              <a:t> and arts. 48 – 67 </a:t>
            </a:r>
          </a:p>
        </p:txBody>
      </p:sp>
      <p:sp>
        <p:nvSpPr>
          <p:cNvPr id="3" name="Content Placeholder 2">
            <a:extLst>
              <a:ext uri="{FF2B5EF4-FFF2-40B4-BE49-F238E27FC236}">
                <a16:creationId xmlns:a16="http://schemas.microsoft.com/office/drawing/2014/main" id="{DF9A9EC8-7680-E84E-B76D-6CFA93265D95}"/>
              </a:ext>
            </a:extLst>
          </p:cNvPr>
          <p:cNvSpPr>
            <a:spLocks noGrp="1"/>
          </p:cNvSpPr>
          <p:nvPr>
            <p:ph idx="1"/>
          </p:nvPr>
        </p:nvSpPr>
        <p:spPr>
          <a:xfrm>
            <a:off x="5547162" y="1457180"/>
            <a:ext cx="6488967" cy="5258269"/>
          </a:xfrm>
        </p:spPr>
        <p:txBody>
          <a:bodyPr anchor="ctr">
            <a:noAutofit/>
          </a:bodyPr>
          <a:lstStyle/>
          <a:p>
            <a:pPr marL="0" indent="0">
              <a:buNone/>
            </a:pPr>
            <a:r>
              <a:rPr lang="en-US" sz="3200" dirty="0">
                <a:solidFill>
                  <a:srgbClr val="FFFFFF"/>
                </a:solidFill>
              </a:rPr>
              <a:t>… apply to naval </a:t>
            </a:r>
            <a:r>
              <a:rPr lang="en-US" sz="3200" dirty="0">
                <a:solidFill>
                  <a:srgbClr val="FFFF00"/>
                </a:solidFill>
              </a:rPr>
              <a:t>bombardment of </a:t>
            </a:r>
            <a:r>
              <a:rPr lang="en-US" sz="4800" dirty="0">
                <a:solidFill>
                  <a:schemeClr val="accent4">
                    <a:lumMod val="60000"/>
                    <a:lumOff val="40000"/>
                  </a:schemeClr>
                </a:solidFill>
              </a:rPr>
              <a:t>land targets </a:t>
            </a:r>
            <a:r>
              <a:rPr lang="en-US" sz="3200" dirty="0">
                <a:solidFill>
                  <a:srgbClr val="FFFFFF"/>
                </a:solidFill>
              </a:rPr>
              <a:t>and to </a:t>
            </a:r>
            <a:r>
              <a:rPr lang="en-US" sz="3200" dirty="0">
                <a:solidFill>
                  <a:srgbClr val="FFFF00"/>
                </a:solidFill>
              </a:rPr>
              <a:t>naval operations in the close proximity to the coastline </a:t>
            </a:r>
            <a:r>
              <a:rPr lang="en-US" sz="3200" dirty="0">
                <a:solidFill>
                  <a:srgbClr val="FFFFFF"/>
                </a:solidFill>
              </a:rPr>
              <a:t>that </a:t>
            </a:r>
            <a:r>
              <a:rPr lang="en-US" sz="3200" dirty="0">
                <a:solidFill>
                  <a:srgbClr val="FFFF00"/>
                </a:solidFill>
              </a:rPr>
              <a:t>may inflict harm </a:t>
            </a:r>
            <a:r>
              <a:rPr lang="en-US" sz="3200" dirty="0">
                <a:solidFill>
                  <a:srgbClr val="FFFFFF"/>
                </a:solidFill>
              </a:rPr>
              <a:t>to protected persons and objects on land. </a:t>
            </a:r>
          </a:p>
        </p:txBody>
      </p:sp>
      <p:sp>
        <p:nvSpPr>
          <p:cNvPr id="5" name="TextBox 4">
            <a:extLst>
              <a:ext uri="{FF2B5EF4-FFF2-40B4-BE49-F238E27FC236}">
                <a16:creationId xmlns:a16="http://schemas.microsoft.com/office/drawing/2014/main" id="{256B6E77-8E56-2A5B-2500-6C254EF31444}"/>
              </a:ext>
            </a:extLst>
          </p:cNvPr>
          <p:cNvSpPr txBox="1"/>
          <p:nvPr/>
        </p:nvSpPr>
        <p:spPr>
          <a:xfrm>
            <a:off x="987386" y="749294"/>
            <a:ext cx="105741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Applicability</a:t>
            </a:r>
            <a:r>
              <a:rPr lang="en-US" sz="4000" dirty="0">
                <a:solidFill>
                  <a:prstClr val="white"/>
                </a:solidFill>
                <a:latin typeface="Corbel" panose="020B0503020204020204" pitchFamily="34" charset="0"/>
              </a:rPr>
              <a:t> of AP I</a:t>
            </a:r>
            <a:endPar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892760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5131</TotalTime>
  <Words>8161</Words>
  <Application>Microsoft Office PowerPoint</Application>
  <PresentationFormat>Widescreen</PresentationFormat>
  <Paragraphs>658</Paragraphs>
  <Slides>72</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Futura Medium</vt:lpstr>
      <vt:lpstr>MS Mincho</vt:lpstr>
      <vt:lpstr>Arial</vt:lpstr>
      <vt:lpstr>Calibri</vt:lpstr>
      <vt:lpstr>Corbel</vt:lpstr>
      <vt:lpstr>Times New Roman</vt:lpstr>
      <vt:lpstr>Office Theme</vt:lpstr>
      <vt:lpstr>Newport Manual  on the Law of Naval Warfare</vt:lpstr>
      <vt:lpstr>Criticisms on the Law of Naval Warfare</vt:lpstr>
      <vt:lpstr>PowerPoint Presentation</vt:lpstr>
      <vt:lpstr>PowerPoint Presentation</vt:lpstr>
      <vt:lpstr>PowerPoint Presentation</vt:lpstr>
      <vt:lpstr>PowerPoint Presentation</vt:lpstr>
      <vt:lpstr>1.1 Distinct Nature 1.2 Sources of LONW 1.3 War Crimes at Sea 1.4 Responsibility</vt:lpstr>
      <vt:lpstr>Newport Manual 1.2.2  AP I, art. 49(3) and arts. 48 – 67 </vt:lpstr>
      <vt:lpstr>Newport Manual 1.2.2  AP I, art. 49(3) and arts. 48 – 67 </vt:lpstr>
      <vt:lpstr>Newport Manual 1.2.2  AP I, art. 49(3) and arts. 48 – 67 </vt:lpstr>
      <vt:lpstr>2 Scope of Application of the LONW</vt:lpstr>
      <vt:lpstr>3 Status of Vessels, Aircraft, and their Crews</vt:lpstr>
      <vt:lpstr>3.3 Unmanned Maritime Systems</vt:lpstr>
      <vt:lpstr>Newport Manual 3.2.1</vt:lpstr>
      <vt:lpstr>State Practice – Commercial Ships (IMO)</vt:lpstr>
      <vt:lpstr>IMO MSC 107 (2022)</vt:lpstr>
      <vt:lpstr>State Practice—Military Vessels US Navy UUV (2004) // USV (2007) Master Plans</vt:lpstr>
      <vt:lpstr>PowerPoint Presentation</vt:lpstr>
      <vt:lpstr>States developing UUVs/USVs</vt:lpstr>
      <vt:lpstr>Iranian UUV</vt:lpstr>
      <vt:lpstr>Unmanned Surface Vessels</vt:lpstr>
      <vt:lpstr>Unmanned Underwater Vehicles</vt:lpstr>
      <vt:lpstr>         UK MADFOX         Turkish Armed USV</vt:lpstr>
      <vt:lpstr>US—USV/UUV Delivered to the Fleet</vt:lpstr>
      <vt:lpstr>SECNAVINST 5030.8D (2022)</vt:lpstr>
      <vt:lpstr>UK Procedures</vt:lpstr>
      <vt:lpstr>Fifth Fleet IMX/CE 22 </vt:lpstr>
      <vt:lpstr>3.7 Maritime Militia      State-owned v. commercial fishing vessels</vt:lpstr>
      <vt:lpstr>4 Areas of Naval Operations</vt:lpstr>
      <vt:lpstr>5 Basic Principles of the Law of Armed Conflict</vt:lpstr>
      <vt:lpstr>6 Means (Weapons) of Naval Warfare </vt:lpstr>
      <vt:lpstr>6.3 Environment</vt:lpstr>
      <vt:lpstr>6.3.1 Environmental Modification ENMOD Convention</vt:lpstr>
      <vt:lpstr>Nuclear-Armed Autonomous Drones  DPRK Haeil-5-23                             RF Poseidon </vt:lpstr>
      <vt:lpstr>7 Methods of Naval Warfare</vt:lpstr>
      <vt:lpstr>7.4 Blockade</vt:lpstr>
      <vt:lpstr>7.4.5 Humanitarian Requirements</vt:lpstr>
      <vt:lpstr>Operation Pocket Money (1972) Mining/Blockade NVN Surface Vessels Notification (radio, TV, UNSC, DIPNOTES, NOTMARs)</vt:lpstr>
      <vt:lpstr>8 The Law of Targeting at and from the Sea</vt:lpstr>
      <vt:lpstr>Newport Manual 8.5  AP I, art. 49(3) and arts. 48 – 67 </vt:lpstr>
      <vt:lpstr>Military objectives, art. 52(2), AP I</vt:lpstr>
      <vt:lpstr>Military objectives, 10 USC § 950p</vt:lpstr>
      <vt:lpstr>PowerPoint Presentation</vt:lpstr>
      <vt:lpstr>PowerPoint Presentation</vt:lpstr>
      <vt:lpstr>8.6.8 Submarine Cables and Pipelines</vt:lpstr>
      <vt:lpstr>8.8 Proportionality at Sea</vt:lpstr>
      <vt:lpstr>Platform-Based Targeting</vt:lpstr>
      <vt:lpstr>Newport Manual 8.9  AP I, art. 49(3) and arts. 48 – 67 </vt:lpstr>
      <vt:lpstr>Precautions in Attack, art. 57</vt:lpstr>
      <vt:lpstr>9 Prize Law</vt:lpstr>
      <vt:lpstr>The Paris Declaration Respecting Maritime Law (1856) protected neutral rights.</vt:lpstr>
      <vt:lpstr>9 Prize Law</vt:lpstr>
      <vt:lpstr>PowerPoint Presentation</vt:lpstr>
      <vt:lpstr>By-the-Book Visit and Search</vt:lpstr>
      <vt:lpstr>10 Protected Vessels, Aircraft, and Persons at Sea</vt:lpstr>
      <vt:lpstr>10.4 Specially Protected Vessels</vt:lpstr>
      <vt:lpstr>PowerPoint Presentation</vt:lpstr>
      <vt:lpstr>10.4 Specially Protected Vessels</vt:lpstr>
      <vt:lpstr>Hospital Ships—State Practice</vt:lpstr>
      <vt:lpstr>Hospital Ships—Current State Practice</vt:lpstr>
      <vt:lpstr>11 Maritime Neutrality</vt:lpstr>
      <vt:lpstr>11.3.3.1 Self-Help</vt:lpstr>
      <vt:lpstr>11.3.3.1 Self-Help</vt:lpstr>
      <vt:lpstr>11.3.3.8 Neutral EEZs</vt:lpstr>
      <vt:lpstr>11.3.3.8 Neutral EEZs</vt:lpstr>
      <vt:lpstr>PowerPoint Presentation</vt:lpstr>
      <vt:lpstr>12 The Law of Naval Warfare and Non-International Armed Conflicts</vt:lpstr>
      <vt:lpstr>12 The Law of Naval Warfare and NIAC</vt:lpstr>
      <vt:lpstr>12.1 Introduction</vt:lpstr>
      <vt:lpstr>12.3 Conduct of Hostilities in NIAC</vt:lpstr>
      <vt:lpstr>Newport Manual (2d ed.)  Workshop 17 May 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Kraska</dc:creator>
  <cp:lastModifiedBy>Raul Pedrozo</cp:lastModifiedBy>
  <cp:revision>401</cp:revision>
  <cp:lastPrinted>2023-06-09T22:35:31Z</cp:lastPrinted>
  <dcterms:created xsi:type="dcterms:W3CDTF">2022-02-27T15:12:05Z</dcterms:created>
  <dcterms:modified xsi:type="dcterms:W3CDTF">2024-05-03T13:08:45Z</dcterms:modified>
</cp:coreProperties>
</file>